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78" r:id="rId3"/>
    <p:sldId id="277" r:id="rId4"/>
    <p:sldId id="257" r:id="rId5"/>
    <p:sldId id="258" r:id="rId6"/>
    <p:sldId id="259" r:id="rId7"/>
    <p:sldId id="260" r:id="rId8"/>
    <p:sldId id="261" r:id="rId9"/>
    <p:sldId id="262" r:id="rId10"/>
    <p:sldId id="263" r:id="rId11"/>
    <p:sldId id="264" r:id="rId12"/>
    <p:sldId id="265" r:id="rId13"/>
    <p:sldId id="266" r:id="rId14"/>
    <p:sldId id="273" r:id="rId15"/>
    <p:sldId id="267" r:id="rId16"/>
    <p:sldId id="268" r:id="rId17"/>
    <p:sldId id="274" r:id="rId18"/>
    <p:sldId id="281" r:id="rId19"/>
    <p:sldId id="276" r:id="rId20"/>
    <p:sldId id="275" r:id="rId21"/>
    <p:sldId id="280" r:id="rId22"/>
    <p:sldId id="279" r:id="rId23"/>
    <p:sldId id="269" r:id="rId24"/>
    <p:sldId id="270" r:id="rId25"/>
    <p:sldId id="271" r:id="rId26"/>
    <p:sldId id="272"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p:restoredTop sz="94610"/>
  </p:normalViewPr>
  <p:slideViewPr>
    <p:cSldViewPr snapToGrid="0" snapToObjects="1">
      <p:cViewPr varScale="1">
        <p:scale>
          <a:sx n="133" d="100"/>
          <a:sy n="133" d="100"/>
        </p:scale>
        <p:origin x="194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9EC880-0F77-4017-869B-18DE2FFB6A0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F6DD2A-43D1-419A-B8D1-034571FC855D}">
      <dgm:prSet/>
      <dgm:spPr/>
      <dgm:t>
        <a:bodyPr/>
        <a:lstStyle/>
        <a:p>
          <a:r>
            <a:rPr lang="en-US" b="0" i="0"/>
            <a:t>To set up a Splunk environment:</a:t>
          </a:r>
          <a:endParaRPr lang="en-US"/>
        </a:p>
      </dgm:t>
    </dgm:pt>
    <dgm:pt modelId="{CF769CBC-1760-4009-B5A1-1090E349DC1E}" type="parTrans" cxnId="{47A0E351-54B5-49ED-B9D9-1247CE1889F1}">
      <dgm:prSet/>
      <dgm:spPr/>
      <dgm:t>
        <a:bodyPr/>
        <a:lstStyle/>
        <a:p>
          <a:endParaRPr lang="en-US"/>
        </a:p>
      </dgm:t>
    </dgm:pt>
    <dgm:pt modelId="{1B4C771D-CF7A-41E6-87AC-984C3118185B}" type="sibTrans" cxnId="{47A0E351-54B5-49ED-B9D9-1247CE1889F1}">
      <dgm:prSet/>
      <dgm:spPr/>
      <dgm:t>
        <a:bodyPr/>
        <a:lstStyle/>
        <a:p>
          <a:endParaRPr lang="en-US"/>
        </a:p>
      </dgm:t>
    </dgm:pt>
    <dgm:pt modelId="{AB2E4CBF-C236-4F62-9834-C097E712DE34}">
      <dgm:prSet/>
      <dgm:spPr/>
      <dgm:t>
        <a:bodyPr/>
        <a:lstStyle/>
        <a:p>
          <a:r>
            <a:rPr lang="en-US" b="0" i="0"/>
            <a:t>1. Download and install Splunk Enterprise.</a:t>
          </a:r>
          <a:endParaRPr lang="en-US"/>
        </a:p>
      </dgm:t>
    </dgm:pt>
    <dgm:pt modelId="{BB0BD322-2D9D-4CA8-A839-4468E42F05DE}" type="parTrans" cxnId="{D714C0CA-311B-4C93-BC92-07982C5CA30B}">
      <dgm:prSet/>
      <dgm:spPr/>
      <dgm:t>
        <a:bodyPr/>
        <a:lstStyle/>
        <a:p>
          <a:endParaRPr lang="en-US"/>
        </a:p>
      </dgm:t>
    </dgm:pt>
    <dgm:pt modelId="{07887066-3A20-4135-8947-1B4456D78B48}" type="sibTrans" cxnId="{D714C0CA-311B-4C93-BC92-07982C5CA30B}">
      <dgm:prSet/>
      <dgm:spPr/>
      <dgm:t>
        <a:bodyPr/>
        <a:lstStyle/>
        <a:p>
          <a:endParaRPr lang="en-US"/>
        </a:p>
      </dgm:t>
    </dgm:pt>
    <dgm:pt modelId="{BED59DAF-D616-4D46-BBE5-3F0639D97202}">
      <dgm:prSet/>
      <dgm:spPr/>
      <dgm:t>
        <a:bodyPr/>
        <a:lstStyle/>
        <a:p>
          <a:r>
            <a:rPr lang="en-US" b="0" i="0"/>
            <a:t>2. Configure data inputs to collect data from various sources.</a:t>
          </a:r>
          <a:endParaRPr lang="en-US"/>
        </a:p>
      </dgm:t>
    </dgm:pt>
    <dgm:pt modelId="{BCA89130-9890-4939-A5DA-1874B3E91DFD}" type="parTrans" cxnId="{777053C9-4D28-4810-A740-C8E40266902A}">
      <dgm:prSet/>
      <dgm:spPr/>
      <dgm:t>
        <a:bodyPr/>
        <a:lstStyle/>
        <a:p>
          <a:endParaRPr lang="en-US"/>
        </a:p>
      </dgm:t>
    </dgm:pt>
    <dgm:pt modelId="{11CDE3A9-E815-466F-9DED-CEEEED068FDB}" type="sibTrans" cxnId="{777053C9-4D28-4810-A740-C8E40266902A}">
      <dgm:prSet/>
      <dgm:spPr/>
      <dgm:t>
        <a:bodyPr/>
        <a:lstStyle/>
        <a:p>
          <a:endParaRPr lang="en-US"/>
        </a:p>
      </dgm:t>
    </dgm:pt>
    <dgm:pt modelId="{90D32ACB-54D6-4FD6-A044-7E457431AB61}">
      <dgm:prSet/>
      <dgm:spPr/>
      <dgm:t>
        <a:bodyPr/>
        <a:lstStyle/>
        <a:p>
          <a:r>
            <a:rPr lang="en-US" b="0" i="0"/>
            <a:t>3. Set up indexers and search heads.</a:t>
          </a:r>
          <a:endParaRPr lang="en-US"/>
        </a:p>
      </dgm:t>
    </dgm:pt>
    <dgm:pt modelId="{8A177717-0234-4D31-8D43-6C0E7F256CFB}" type="parTrans" cxnId="{77CC2FC5-5D09-4A65-9C3B-FFBC31C3A1A4}">
      <dgm:prSet/>
      <dgm:spPr/>
      <dgm:t>
        <a:bodyPr/>
        <a:lstStyle/>
        <a:p>
          <a:endParaRPr lang="en-US"/>
        </a:p>
      </dgm:t>
    </dgm:pt>
    <dgm:pt modelId="{DCB7D8DD-ABB1-40E6-8D8A-09A203937D39}" type="sibTrans" cxnId="{77CC2FC5-5D09-4A65-9C3B-FFBC31C3A1A4}">
      <dgm:prSet/>
      <dgm:spPr/>
      <dgm:t>
        <a:bodyPr/>
        <a:lstStyle/>
        <a:p>
          <a:endParaRPr lang="en-US"/>
        </a:p>
      </dgm:t>
    </dgm:pt>
    <dgm:pt modelId="{645F9F90-9236-4767-9F6A-8EB79A15A057}">
      <dgm:prSet/>
      <dgm:spPr/>
      <dgm:t>
        <a:bodyPr/>
        <a:lstStyle/>
        <a:p>
          <a:r>
            <a:rPr lang="en-US" b="0" i="0"/>
            <a:t>4. Create and manage user accounts and permissions.</a:t>
          </a:r>
          <a:endParaRPr lang="en-US"/>
        </a:p>
      </dgm:t>
    </dgm:pt>
    <dgm:pt modelId="{E3FA769D-1A5B-4DE4-BE09-C1BD3B0C6083}" type="parTrans" cxnId="{49E70948-5B9B-40D9-B0BB-5F2B942BA9F6}">
      <dgm:prSet/>
      <dgm:spPr/>
      <dgm:t>
        <a:bodyPr/>
        <a:lstStyle/>
        <a:p>
          <a:endParaRPr lang="en-US"/>
        </a:p>
      </dgm:t>
    </dgm:pt>
    <dgm:pt modelId="{3FBD0474-DB1D-40EE-A3FC-05B006A4953F}" type="sibTrans" cxnId="{49E70948-5B9B-40D9-B0BB-5F2B942BA9F6}">
      <dgm:prSet/>
      <dgm:spPr/>
      <dgm:t>
        <a:bodyPr/>
        <a:lstStyle/>
        <a:p>
          <a:endParaRPr lang="en-US"/>
        </a:p>
      </dgm:t>
    </dgm:pt>
    <dgm:pt modelId="{943C39FB-BA7E-4AC1-B3CE-4CCC6766CECD}">
      <dgm:prSet/>
      <dgm:spPr/>
      <dgm:t>
        <a:bodyPr/>
        <a:lstStyle/>
        <a:p>
          <a:r>
            <a:rPr lang="en-US" b="0" i="0"/>
            <a:t>5. Monitor and maintain the Splunk environment.</a:t>
          </a:r>
          <a:endParaRPr lang="en-US"/>
        </a:p>
      </dgm:t>
    </dgm:pt>
    <dgm:pt modelId="{BEC7831F-895E-4009-A69E-79D3A858883F}" type="parTrans" cxnId="{47A7EA7F-E36B-42EE-905A-701726F4BFB4}">
      <dgm:prSet/>
      <dgm:spPr/>
      <dgm:t>
        <a:bodyPr/>
        <a:lstStyle/>
        <a:p>
          <a:endParaRPr lang="en-US"/>
        </a:p>
      </dgm:t>
    </dgm:pt>
    <dgm:pt modelId="{77E21041-A91D-49E3-B4C9-65C9306DF12B}" type="sibTrans" cxnId="{47A7EA7F-E36B-42EE-905A-701726F4BFB4}">
      <dgm:prSet/>
      <dgm:spPr/>
      <dgm:t>
        <a:bodyPr/>
        <a:lstStyle/>
        <a:p>
          <a:endParaRPr lang="en-US"/>
        </a:p>
      </dgm:t>
    </dgm:pt>
    <dgm:pt modelId="{579B1879-EF4E-4761-BFA6-7970418A4A99}" type="pres">
      <dgm:prSet presAssocID="{F49EC880-0F77-4017-869B-18DE2FFB6A03}" presName="root" presStyleCnt="0">
        <dgm:presLayoutVars>
          <dgm:dir/>
          <dgm:resizeHandles val="exact"/>
        </dgm:presLayoutVars>
      </dgm:prSet>
      <dgm:spPr/>
    </dgm:pt>
    <dgm:pt modelId="{A21AA683-BEB3-47FF-A956-332C1D5ABBE7}" type="pres">
      <dgm:prSet presAssocID="{F49EC880-0F77-4017-869B-18DE2FFB6A03}" presName="container" presStyleCnt="0">
        <dgm:presLayoutVars>
          <dgm:dir/>
          <dgm:resizeHandles val="exact"/>
        </dgm:presLayoutVars>
      </dgm:prSet>
      <dgm:spPr/>
    </dgm:pt>
    <dgm:pt modelId="{8A2B6112-F895-4341-88E7-7EC429681A74}" type="pres">
      <dgm:prSet presAssocID="{25F6DD2A-43D1-419A-B8D1-034571FC855D}" presName="compNode" presStyleCnt="0"/>
      <dgm:spPr/>
    </dgm:pt>
    <dgm:pt modelId="{074B7298-FEB2-4869-BE3E-4A8BD61830EE}" type="pres">
      <dgm:prSet presAssocID="{25F6DD2A-43D1-419A-B8D1-034571FC855D}" presName="iconBgRect" presStyleLbl="bgShp" presStyleIdx="0" presStyleCnt="6"/>
      <dgm:spPr/>
    </dgm:pt>
    <dgm:pt modelId="{5884467C-9518-4732-9083-B76193456369}" type="pres">
      <dgm:prSet presAssocID="{25F6DD2A-43D1-419A-B8D1-034571FC855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peat"/>
        </a:ext>
      </dgm:extLst>
    </dgm:pt>
    <dgm:pt modelId="{C1AF53E6-2601-4628-A7E4-ECAB2198B2EB}" type="pres">
      <dgm:prSet presAssocID="{25F6DD2A-43D1-419A-B8D1-034571FC855D}" presName="spaceRect" presStyleCnt="0"/>
      <dgm:spPr/>
    </dgm:pt>
    <dgm:pt modelId="{C117102F-6E03-4241-BB68-87B903F7AB04}" type="pres">
      <dgm:prSet presAssocID="{25F6DD2A-43D1-419A-B8D1-034571FC855D}" presName="textRect" presStyleLbl="revTx" presStyleIdx="0" presStyleCnt="6">
        <dgm:presLayoutVars>
          <dgm:chMax val="1"/>
          <dgm:chPref val="1"/>
        </dgm:presLayoutVars>
      </dgm:prSet>
      <dgm:spPr/>
    </dgm:pt>
    <dgm:pt modelId="{446203AA-7A55-4F08-9A31-1B8E76241B6E}" type="pres">
      <dgm:prSet presAssocID="{1B4C771D-CF7A-41E6-87AC-984C3118185B}" presName="sibTrans" presStyleLbl="sibTrans2D1" presStyleIdx="0" presStyleCnt="0"/>
      <dgm:spPr/>
    </dgm:pt>
    <dgm:pt modelId="{29D9C26C-E3EC-4695-8B63-746D076E01C8}" type="pres">
      <dgm:prSet presAssocID="{AB2E4CBF-C236-4F62-9834-C097E712DE34}" presName="compNode" presStyleCnt="0"/>
      <dgm:spPr/>
    </dgm:pt>
    <dgm:pt modelId="{1E18EFB4-9220-4076-A2E2-0E0BB83A6DD6}" type="pres">
      <dgm:prSet presAssocID="{AB2E4CBF-C236-4F62-9834-C097E712DE34}" presName="iconBgRect" presStyleLbl="bgShp" presStyleIdx="1" presStyleCnt="6"/>
      <dgm:spPr/>
    </dgm:pt>
    <dgm:pt modelId="{1FD81651-BC88-47BF-8031-BCA97C5B4051}" type="pres">
      <dgm:prSet presAssocID="{AB2E4CBF-C236-4F62-9834-C097E712DE3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load"/>
        </a:ext>
      </dgm:extLst>
    </dgm:pt>
    <dgm:pt modelId="{20EB2A91-B10A-4569-92BB-E635F6A0B928}" type="pres">
      <dgm:prSet presAssocID="{AB2E4CBF-C236-4F62-9834-C097E712DE34}" presName="spaceRect" presStyleCnt="0"/>
      <dgm:spPr/>
    </dgm:pt>
    <dgm:pt modelId="{894B5D3F-63F0-4DD7-A184-AF817650463B}" type="pres">
      <dgm:prSet presAssocID="{AB2E4CBF-C236-4F62-9834-C097E712DE34}" presName="textRect" presStyleLbl="revTx" presStyleIdx="1" presStyleCnt="6">
        <dgm:presLayoutVars>
          <dgm:chMax val="1"/>
          <dgm:chPref val="1"/>
        </dgm:presLayoutVars>
      </dgm:prSet>
      <dgm:spPr/>
    </dgm:pt>
    <dgm:pt modelId="{32F28875-29C9-4E26-8A12-6D1DFFB151B4}" type="pres">
      <dgm:prSet presAssocID="{07887066-3A20-4135-8947-1B4456D78B48}" presName="sibTrans" presStyleLbl="sibTrans2D1" presStyleIdx="0" presStyleCnt="0"/>
      <dgm:spPr/>
    </dgm:pt>
    <dgm:pt modelId="{D9C67E3D-81B5-44EC-838D-20EA6F8FFB44}" type="pres">
      <dgm:prSet presAssocID="{BED59DAF-D616-4D46-BBE5-3F0639D97202}" presName="compNode" presStyleCnt="0"/>
      <dgm:spPr/>
    </dgm:pt>
    <dgm:pt modelId="{31FEDA86-521A-4545-9FF0-84C6BF4A1578}" type="pres">
      <dgm:prSet presAssocID="{BED59DAF-D616-4D46-BBE5-3F0639D97202}" presName="iconBgRect" presStyleLbl="bgShp" presStyleIdx="2" presStyleCnt="6"/>
      <dgm:spPr/>
    </dgm:pt>
    <dgm:pt modelId="{DB885122-C26C-483D-A722-C1271DB91FAD}" type="pres">
      <dgm:prSet presAssocID="{BED59DAF-D616-4D46-BBE5-3F0639D9720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D45CD30-7A56-4E7F-8EA8-1FAD1091B3F9}" type="pres">
      <dgm:prSet presAssocID="{BED59DAF-D616-4D46-BBE5-3F0639D97202}" presName="spaceRect" presStyleCnt="0"/>
      <dgm:spPr/>
    </dgm:pt>
    <dgm:pt modelId="{BEB8A4F3-A895-454D-B5FE-1D584EDE45EE}" type="pres">
      <dgm:prSet presAssocID="{BED59DAF-D616-4D46-BBE5-3F0639D97202}" presName="textRect" presStyleLbl="revTx" presStyleIdx="2" presStyleCnt="6">
        <dgm:presLayoutVars>
          <dgm:chMax val="1"/>
          <dgm:chPref val="1"/>
        </dgm:presLayoutVars>
      </dgm:prSet>
      <dgm:spPr/>
    </dgm:pt>
    <dgm:pt modelId="{BACD1F07-BF9F-41CC-A2A5-690706FB28B4}" type="pres">
      <dgm:prSet presAssocID="{11CDE3A9-E815-466F-9DED-CEEEED068FDB}" presName="sibTrans" presStyleLbl="sibTrans2D1" presStyleIdx="0" presStyleCnt="0"/>
      <dgm:spPr/>
    </dgm:pt>
    <dgm:pt modelId="{6D22D9ED-E130-4BC1-B329-CDE26BD8FD00}" type="pres">
      <dgm:prSet presAssocID="{90D32ACB-54D6-4FD6-A044-7E457431AB61}" presName="compNode" presStyleCnt="0"/>
      <dgm:spPr/>
    </dgm:pt>
    <dgm:pt modelId="{B7F0225E-CA48-48EE-9827-7AA12ABB9002}" type="pres">
      <dgm:prSet presAssocID="{90D32ACB-54D6-4FD6-A044-7E457431AB61}" presName="iconBgRect" presStyleLbl="bgShp" presStyleIdx="3" presStyleCnt="6"/>
      <dgm:spPr/>
    </dgm:pt>
    <dgm:pt modelId="{FB101E31-C2E8-42E8-AF21-1066EC68DC0D}" type="pres">
      <dgm:prSet presAssocID="{90D32ACB-54D6-4FD6-A044-7E457431AB6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B8BA5906-1621-45A7-873E-5B5234C253C7}" type="pres">
      <dgm:prSet presAssocID="{90D32ACB-54D6-4FD6-A044-7E457431AB61}" presName="spaceRect" presStyleCnt="0"/>
      <dgm:spPr/>
    </dgm:pt>
    <dgm:pt modelId="{33E8023B-971F-4BCC-9076-0DCF725F4460}" type="pres">
      <dgm:prSet presAssocID="{90D32ACB-54D6-4FD6-A044-7E457431AB61}" presName="textRect" presStyleLbl="revTx" presStyleIdx="3" presStyleCnt="6">
        <dgm:presLayoutVars>
          <dgm:chMax val="1"/>
          <dgm:chPref val="1"/>
        </dgm:presLayoutVars>
      </dgm:prSet>
      <dgm:spPr/>
    </dgm:pt>
    <dgm:pt modelId="{0D179C9E-2951-47DE-9DBE-96D1A7B08F6F}" type="pres">
      <dgm:prSet presAssocID="{DCB7D8DD-ABB1-40E6-8D8A-09A203937D39}" presName="sibTrans" presStyleLbl="sibTrans2D1" presStyleIdx="0" presStyleCnt="0"/>
      <dgm:spPr/>
    </dgm:pt>
    <dgm:pt modelId="{3CF1733B-55BB-4F15-BEC0-7E73780B773F}" type="pres">
      <dgm:prSet presAssocID="{645F9F90-9236-4767-9F6A-8EB79A15A057}" presName="compNode" presStyleCnt="0"/>
      <dgm:spPr/>
    </dgm:pt>
    <dgm:pt modelId="{659AF861-A95F-4C1C-BF4D-BFB9DD5CF8C3}" type="pres">
      <dgm:prSet presAssocID="{645F9F90-9236-4767-9F6A-8EB79A15A057}" presName="iconBgRect" presStyleLbl="bgShp" presStyleIdx="4" presStyleCnt="6"/>
      <dgm:spPr/>
    </dgm:pt>
    <dgm:pt modelId="{D9668744-61BF-4930-BDAC-A88EC5DB1C6E}" type="pres">
      <dgm:prSet presAssocID="{645F9F90-9236-4767-9F6A-8EB79A15A05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472430AE-9521-47A2-8104-5389785B98AC}" type="pres">
      <dgm:prSet presAssocID="{645F9F90-9236-4767-9F6A-8EB79A15A057}" presName="spaceRect" presStyleCnt="0"/>
      <dgm:spPr/>
    </dgm:pt>
    <dgm:pt modelId="{40B2AF51-C899-4774-9057-B24ABFD7AF9A}" type="pres">
      <dgm:prSet presAssocID="{645F9F90-9236-4767-9F6A-8EB79A15A057}" presName="textRect" presStyleLbl="revTx" presStyleIdx="4" presStyleCnt="6">
        <dgm:presLayoutVars>
          <dgm:chMax val="1"/>
          <dgm:chPref val="1"/>
        </dgm:presLayoutVars>
      </dgm:prSet>
      <dgm:spPr/>
    </dgm:pt>
    <dgm:pt modelId="{E5AB3425-8139-4835-83F6-EDBD7CEDB7AB}" type="pres">
      <dgm:prSet presAssocID="{3FBD0474-DB1D-40EE-A3FC-05B006A4953F}" presName="sibTrans" presStyleLbl="sibTrans2D1" presStyleIdx="0" presStyleCnt="0"/>
      <dgm:spPr/>
    </dgm:pt>
    <dgm:pt modelId="{68989221-B840-4452-B207-97A651AF0321}" type="pres">
      <dgm:prSet presAssocID="{943C39FB-BA7E-4AC1-B3CE-4CCC6766CECD}" presName="compNode" presStyleCnt="0"/>
      <dgm:spPr/>
    </dgm:pt>
    <dgm:pt modelId="{DB0C730E-5AE1-4E75-9AA8-BFCA83FA57A7}" type="pres">
      <dgm:prSet presAssocID="{943C39FB-BA7E-4AC1-B3CE-4CCC6766CECD}" presName="iconBgRect" presStyleLbl="bgShp" presStyleIdx="5" presStyleCnt="6"/>
      <dgm:spPr/>
    </dgm:pt>
    <dgm:pt modelId="{1630F991-B6C7-47BE-8384-467E8FF59048}" type="pres">
      <dgm:prSet presAssocID="{943C39FB-BA7E-4AC1-B3CE-4CCC6766CEC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elevision"/>
        </a:ext>
      </dgm:extLst>
    </dgm:pt>
    <dgm:pt modelId="{3720D6AD-7ED4-4E5F-8600-8188D8D68996}" type="pres">
      <dgm:prSet presAssocID="{943C39FB-BA7E-4AC1-B3CE-4CCC6766CECD}" presName="spaceRect" presStyleCnt="0"/>
      <dgm:spPr/>
    </dgm:pt>
    <dgm:pt modelId="{4978039A-04D4-47D8-82B6-96FF53798583}" type="pres">
      <dgm:prSet presAssocID="{943C39FB-BA7E-4AC1-B3CE-4CCC6766CECD}" presName="textRect" presStyleLbl="revTx" presStyleIdx="5" presStyleCnt="6">
        <dgm:presLayoutVars>
          <dgm:chMax val="1"/>
          <dgm:chPref val="1"/>
        </dgm:presLayoutVars>
      </dgm:prSet>
      <dgm:spPr/>
    </dgm:pt>
  </dgm:ptLst>
  <dgm:cxnLst>
    <dgm:cxn modelId="{FE514B0E-9A23-4A23-BBE2-FC7E4D6D3BF3}" type="presOf" srcId="{1B4C771D-CF7A-41E6-87AC-984C3118185B}" destId="{446203AA-7A55-4F08-9A31-1B8E76241B6E}" srcOrd="0" destOrd="0" presId="urn:microsoft.com/office/officeart/2018/2/layout/IconCircleList"/>
    <dgm:cxn modelId="{01D5B238-39D4-4E3C-88F6-40995A952ED3}" type="presOf" srcId="{BED59DAF-D616-4D46-BBE5-3F0639D97202}" destId="{BEB8A4F3-A895-454D-B5FE-1D584EDE45EE}" srcOrd="0" destOrd="0" presId="urn:microsoft.com/office/officeart/2018/2/layout/IconCircleList"/>
    <dgm:cxn modelId="{FF756046-F148-433C-BA9F-80AF4BEC8ECD}" type="presOf" srcId="{25F6DD2A-43D1-419A-B8D1-034571FC855D}" destId="{C117102F-6E03-4241-BB68-87B903F7AB04}" srcOrd="0" destOrd="0" presId="urn:microsoft.com/office/officeart/2018/2/layout/IconCircleList"/>
    <dgm:cxn modelId="{49E70948-5B9B-40D9-B0BB-5F2B942BA9F6}" srcId="{F49EC880-0F77-4017-869B-18DE2FFB6A03}" destId="{645F9F90-9236-4767-9F6A-8EB79A15A057}" srcOrd="4" destOrd="0" parTransId="{E3FA769D-1A5B-4DE4-BE09-C1BD3B0C6083}" sibTransId="{3FBD0474-DB1D-40EE-A3FC-05B006A4953F}"/>
    <dgm:cxn modelId="{47A0E351-54B5-49ED-B9D9-1247CE1889F1}" srcId="{F49EC880-0F77-4017-869B-18DE2FFB6A03}" destId="{25F6DD2A-43D1-419A-B8D1-034571FC855D}" srcOrd="0" destOrd="0" parTransId="{CF769CBC-1760-4009-B5A1-1090E349DC1E}" sibTransId="{1B4C771D-CF7A-41E6-87AC-984C3118185B}"/>
    <dgm:cxn modelId="{0E1AF05E-D942-46A3-B4D5-55D674CE7EF1}" type="presOf" srcId="{3FBD0474-DB1D-40EE-A3FC-05B006A4953F}" destId="{E5AB3425-8139-4835-83F6-EDBD7CEDB7AB}" srcOrd="0" destOrd="0" presId="urn:microsoft.com/office/officeart/2018/2/layout/IconCircleList"/>
    <dgm:cxn modelId="{DB163568-121B-45A0-8643-FF9A3C119E0C}" type="presOf" srcId="{943C39FB-BA7E-4AC1-B3CE-4CCC6766CECD}" destId="{4978039A-04D4-47D8-82B6-96FF53798583}" srcOrd="0" destOrd="0" presId="urn:microsoft.com/office/officeart/2018/2/layout/IconCircleList"/>
    <dgm:cxn modelId="{47A7EA7F-E36B-42EE-905A-701726F4BFB4}" srcId="{F49EC880-0F77-4017-869B-18DE2FFB6A03}" destId="{943C39FB-BA7E-4AC1-B3CE-4CCC6766CECD}" srcOrd="5" destOrd="0" parTransId="{BEC7831F-895E-4009-A69E-79D3A858883F}" sibTransId="{77E21041-A91D-49E3-B4C9-65C9306DF12B}"/>
    <dgm:cxn modelId="{2F3FBB89-6139-4FED-BCA8-5A872A69974A}" type="presOf" srcId="{11CDE3A9-E815-466F-9DED-CEEEED068FDB}" destId="{BACD1F07-BF9F-41CC-A2A5-690706FB28B4}" srcOrd="0" destOrd="0" presId="urn:microsoft.com/office/officeart/2018/2/layout/IconCircleList"/>
    <dgm:cxn modelId="{3C4D4D97-D60E-44B9-A7E0-B5FAD3454774}" type="presOf" srcId="{07887066-3A20-4135-8947-1B4456D78B48}" destId="{32F28875-29C9-4E26-8A12-6D1DFFB151B4}" srcOrd="0" destOrd="0" presId="urn:microsoft.com/office/officeart/2018/2/layout/IconCircleList"/>
    <dgm:cxn modelId="{028EE4A1-7B6A-47D2-92D6-E0FCC01EA33C}" type="presOf" srcId="{AB2E4CBF-C236-4F62-9834-C097E712DE34}" destId="{894B5D3F-63F0-4DD7-A184-AF817650463B}" srcOrd="0" destOrd="0" presId="urn:microsoft.com/office/officeart/2018/2/layout/IconCircleList"/>
    <dgm:cxn modelId="{77CC2FC5-5D09-4A65-9C3B-FFBC31C3A1A4}" srcId="{F49EC880-0F77-4017-869B-18DE2FFB6A03}" destId="{90D32ACB-54D6-4FD6-A044-7E457431AB61}" srcOrd="3" destOrd="0" parTransId="{8A177717-0234-4D31-8D43-6C0E7F256CFB}" sibTransId="{DCB7D8DD-ABB1-40E6-8D8A-09A203937D39}"/>
    <dgm:cxn modelId="{777053C9-4D28-4810-A740-C8E40266902A}" srcId="{F49EC880-0F77-4017-869B-18DE2FFB6A03}" destId="{BED59DAF-D616-4D46-BBE5-3F0639D97202}" srcOrd="2" destOrd="0" parTransId="{BCA89130-9890-4939-A5DA-1874B3E91DFD}" sibTransId="{11CDE3A9-E815-466F-9DED-CEEEED068FDB}"/>
    <dgm:cxn modelId="{D714C0CA-311B-4C93-BC92-07982C5CA30B}" srcId="{F49EC880-0F77-4017-869B-18DE2FFB6A03}" destId="{AB2E4CBF-C236-4F62-9834-C097E712DE34}" srcOrd="1" destOrd="0" parTransId="{BB0BD322-2D9D-4CA8-A839-4468E42F05DE}" sibTransId="{07887066-3A20-4135-8947-1B4456D78B48}"/>
    <dgm:cxn modelId="{7B561DD4-2F35-45BB-8051-7D4FE88ADD20}" type="presOf" srcId="{645F9F90-9236-4767-9F6A-8EB79A15A057}" destId="{40B2AF51-C899-4774-9057-B24ABFD7AF9A}" srcOrd="0" destOrd="0" presId="urn:microsoft.com/office/officeart/2018/2/layout/IconCircleList"/>
    <dgm:cxn modelId="{617A29E8-6DD2-40AE-B50E-9929FBBBF407}" type="presOf" srcId="{90D32ACB-54D6-4FD6-A044-7E457431AB61}" destId="{33E8023B-971F-4BCC-9076-0DCF725F4460}" srcOrd="0" destOrd="0" presId="urn:microsoft.com/office/officeart/2018/2/layout/IconCircleList"/>
    <dgm:cxn modelId="{8A827FEC-658A-43FA-9123-54CF125591D0}" type="presOf" srcId="{F49EC880-0F77-4017-869B-18DE2FFB6A03}" destId="{579B1879-EF4E-4761-BFA6-7970418A4A99}" srcOrd="0" destOrd="0" presId="urn:microsoft.com/office/officeart/2018/2/layout/IconCircleList"/>
    <dgm:cxn modelId="{F5CC90F3-7087-4767-8C69-B52641788792}" type="presOf" srcId="{DCB7D8DD-ABB1-40E6-8D8A-09A203937D39}" destId="{0D179C9E-2951-47DE-9DBE-96D1A7B08F6F}" srcOrd="0" destOrd="0" presId="urn:microsoft.com/office/officeart/2018/2/layout/IconCircleList"/>
    <dgm:cxn modelId="{6830824C-6778-4506-BD53-A1EB809632C8}" type="presParOf" srcId="{579B1879-EF4E-4761-BFA6-7970418A4A99}" destId="{A21AA683-BEB3-47FF-A956-332C1D5ABBE7}" srcOrd="0" destOrd="0" presId="urn:microsoft.com/office/officeart/2018/2/layout/IconCircleList"/>
    <dgm:cxn modelId="{E862354F-F5CE-4E3D-A513-A6760AC440F8}" type="presParOf" srcId="{A21AA683-BEB3-47FF-A956-332C1D5ABBE7}" destId="{8A2B6112-F895-4341-88E7-7EC429681A74}" srcOrd="0" destOrd="0" presId="urn:microsoft.com/office/officeart/2018/2/layout/IconCircleList"/>
    <dgm:cxn modelId="{84228792-2A9D-490F-ABB2-D120AA768269}" type="presParOf" srcId="{8A2B6112-F895-4341-88E7-7EC429681A74}" destId="{074B7298-FEB2-4869-BE3E-4A8BD61830EE}" srcOrd="0" destOrd="0" presId="urn:microsoft.com/office/officeart/2018/2/layout/IconCircleList"/>
    <dgm:cxn modelId="{4075805A-91CF-4917-92B7-7D01ECEDCDFE}" type="presParOf" srcId="{8A2B6112-F895-4341-88E7-7EC429681A74}" destId="{5884467C-9518-4732-9083-B76193456369}" srcOrd="1" destOrd="0" presId="urn:microsoft.com/office/officeart/2018/2/layout/IconCircleList"/>
    <dgm:cxn modelId="{8DE9307E-7D98-45A7-A77A-CBA36506E536}" type="presParOf" srcId="{8A2B6112-F895-4341-88E7-7EC429681A74}" destId="{C1AF53E6-2601-4628-A7E4-ECAB2198B2EB}" srcOrd="2" destOrd="0" presId="urn:microsoft.com/office/officeart/2018/2/layout/IconCircleList"/>
    <dgm:cxn modelId="{F56FEEC5-5C06-479F-8725-7CF131239D8A}" type="presParOf" srcId="{8A2B6112-F895-4341-88E7-7EC429681A74}" destId="{C117102F-6E03-4241-BB68-87B903F7AB04}" srcOrd="3" destOrd="0" presId="urn:microsoft.com/office/officeart/2018/2/layout/IconCircleList"/>
    <dgm:cxn modelId="{B3B30DBD-EB1B-4917-BC1E-8357366EF0F0}" type="presParOf" srcId="{A21AA683-BEB3-47FF-A956-332C1D5ABBE7}" destId="{446203AA-7A55-4F08-9A31-1B8E76241B6E}" srcOrd="1" destOrd="0" presId="urn:microsoft.com/office/officeart/2018/2/layout/IconCircleList"/>
    <dgm:cxn modelId="{9AC70F92-E0F0-4A17-B040-FD5A16B9CD4D}" type="presParOf" srcId="{A21AA683-BEB3-47FF-A956-332C1D5ABBE7}" destId="{29D9C26C-E3EC-4695-8B63-746D076E01C8}" srcOrd="2" destOrd="0" presId="urn:microsoft.com/office/officeart/2018/2/layout/IconCircleList"/>
    <dgm:cxn modelId="{CA7271EA-633F-43DF-9C95-5B6CE308CF0B}" type="presParOf" srcId="{29D9C26C-E3EC-4695-8B63-746D076E01C8}" destId="{1E18EFB4-9220-4076-A2E2-0E0BB83A6DD6}" srcOrd="0" destOrd="0" presId="urn:microsoft.com/office/officeart/2018/2/layout/IconCircleList"/>
    <dgm:cxn modelId="{553ED499-2DA4-4805-B3E1-00A63EF7C2B5}" type="presParOf" srcId="{29D9C26C-E3EC-4695-8B63-746D076E01C8}" destId="{1FD81651-BC88-47BF-8031-BCA97C5B4051}" srcOrd="1" destOrd="0" presId="urn:microsoft.com/office/officeart/2018/2/layout/IconCircleList"/>
    <dgm:cxn modelId="{F64E7438-04C4-44E7-AFCC-DC86810709DC}" type="presParOf" srcId="{29D9C26C-E3EC-4695-8B63-746D076E01C8}" destId="{20EB2A91-B10A-4569-92BB-E635F6A0B928}" srcOrd="2" destOrd="0" presId="urn:microsoft.com/office/officeart/2018/2/layout/IconCircleList"/>
    <dgm:cxn modelId="{978F3D09-91E1-439D-9CC9-8165DD193DB7}" type="presParOf" srcId="{29D9C26C-E3EC-4695-8B63-746D076E01C8}" destId="{894B5D3F-63F0-4DD7-A184-AF817650463B}" srcOrd="3" destOrd="0" presId="urn:microsoft.com/office/officeart/2018/2/layout/IconCircleList"/>
    <dgm:cxn modelId="{C41D109B-42FA-4687-AFAC-30A9C31F03B8}" type="presParOf" srcId="{A21AA683-BEB3-47FF-A956-332C1D5ABBE7}" destId="{32F28875-29C9-4E26-8A12-6D1DFFB151B4}" srcOrd="3" destOrd="0" presId="urn:microsoft.com/office/officeart/2018/2/layout/IconCircleList"/>
    <dgm:cxn modelId="{3061F5CF-FBF8-48B4-B572-46FC93961887}" type="presParOf" srcId="{A21AA683-BEB3-47FF-A956-332C1D5ABBE7}" destId="{D9C67E3D-81B5-44EC-838D-20EA6F8FFB44}" srcOrd="4" destOrd="0" presId="urn:microsoft.com/office/officeart/2018/2/layout/IconCircleList"/>
    <dgm:cxn modelId="{BF62F1E7-842B-4613-B0B7-2A76BFE8EE06}" type="presParOf" srcId="{D9C67E3D-81B5-44EC-838D-20EA6F8FFB44}" destId="{31FEDA86-521A-4545-9FF0-84C6BF4A1578}" srcOrd="0" destOrd="0" presId="urn:microsoft.com/office/officeart/2018/2/layout/IconCircleList"/>
    <dgm:cxn modelId="{72295C1A-0D72-4FBD-BACB-E79F92ABB146}" type="presParOf" srcId="{D9C67E3D-81B5-44EC-838D-20EA6F8FFB44}" destId="{DB885122-C26C-483D-A722-C1271DB91FAD}" srcOrd="1" destOrd="0" presId="urn:microsoft.com/office/officeart/2018/2/layout/IconCircleList"/>
    <dgm:cxn modelId="{2FC93BA1-2A50-4791-9C08-F9037DC363A9}" type="presParOf" srcId="{D9C67E3D-81B5-44EC-838D-20EA6F8FFB44}" destId="{9D45CD30-7A56-4E7F-8EA8-1FAD1091B3F9}" srcOrd="2" destOrd="0" presId="urn:microsoft.com/office/officeart/2018/2/layout/IconCircleList"/>
    <dgm:cxn modelId="{E4672BD0-3686-4AF8-B1F2-9D357D3D5C2B}" type="presParOf" srcId="{D9C67E3D-81B5-44EC-838D-20EA6F8FFB44}" destId="{BEB8A4F3-A895-454D-B5FE-1D584EDE45EE}" srcOrd="3" destOrd="0" presId="urn:microsoft.com/office/officeart/2018/2/layout/IconCircleList"/>
    <dgm:cxn modelId="{08A04AF1-547E-4A48-87B6-CED03E78B976}" type="presParOf" srcId="{A21AA683-BEB3-47FF-A956-332C1D5ABBE7}" destId="{BACD1F07-BF9F-41CC-A2A5-690706FB28B4}" srcOrd="5" destOrd="0" presId="urn:microsoft.com/office/officeart/2018/2/layout/IconCircleList"/>
    <dgm:cxn modelId="{4DDCD3D4-C19F-4EA6-A87B-9892117578A4}" type="presParOf" srcId="{A21AA683-BEB3-47FF-A956-332C1D5ABBE7}" destId="{6D22D9ED-E130-4BC1-B329-CDE26BD8FD00}" srcOrd="6" destOrd="0" presId="urn:microsoft.com/office/officeart/2018/2/layout/IconCircleList"/>
    <dgm:cxn modelId="{8B3B1E0D-B5F1-4A0E-95E7-29489FA11B70}" type="presParOf" srcId="{6D22D9ED-E130-4BC1-B329-CDE26BD8FD00}" destId="{B7F0225E-CA48-48EE-9827-7AA12ABB9002}" srcOrd="0" destOrd="0" presId="urn:microsoft.com/office/officeart/2018/2/layout/IconCircleList"/>
    <dgm:cxn modelId="{6480BA27-63A1-43F3-AA92-BC7AF67C693D}" type="presParOf" srcId="{6D22D9ED-E130-4BC1-B329-CDE26BD8FD00}" destId="{FB101E31-C2E8-42E8-AF21-1066EC68DC0D}" srcOrd="1" destOrd="0" presId="urn:microsoft.com/office/officeart/2018/2/layout/IconCircleList"/>
    <dgm:cxn modelId="{8560D1F2-321D-40BB-AEB0-A6FB0D3CD6BD}" type="presParOf" srcId="{6D22D9ED-E130-4BC1-B329-CDE26BD8FD00}" destId="{B8BA5906-1621-45A7-873E-5B5234C253C7}" srcOrd="2" destOrd="0" presId="urn:microsoft.com/office/officeart/2018/2/layout/IconCircleList"/>
    <dgm:cxn modelId="{E5075FD0-A599-411E-AAB9-D5B3BEE0A975}" type="presParOf" srcId="{6D22D9ED-E130-4BC1-B329-CDE26BD8FD00}" destId="{33E8023B-971F-4BCC-9076-0DCF725F4460}" srcOrd="3" destOrd="0" presId="urn:microsoft.com/office/officeart/2018/2/layout/IconCircleList"/>
    <dgm:cxn modelId="{F9C0262E-7495-4ECA-833F-20868C7E94C7}" type="presParOf" srcId="{A21AA683-BEB3-47FF-A956-332C1D5ABBE7}" destId="{0D179C9E-2951-47DE-9DBE-96D1A7B08F6F}" srcOrd="7" destOrd="0" presId="urn:microsoft.com/office/officeart/2018/2/layout/IconCircleList"/>
    <dgm:cxn modelId="{E562422B-A07B-442C-92A7-AA40F450C24E}" type="presParOf" srcId="{A21AA683-BEB3-47FF-A956-332C1D5ABBE7}" destId="{3CF1733B-55BB-4F15-BEC0-7E73780B773F}" srcOrd="8" destOrd="0" presId="urn:microsoft.com/office/officeart/2018/2/layout/IconCircleList"/>
    <dgm:cxn modelId="{16D804A8-65A7-47D3-8D4C-A8CE98110D9E}" type="presParOf" srcId="{3CF1733B-55BB-4F15-BEC0-7E73780B773F}" destId="{659AF861-A95F-4C1C-BF4D-BFB9DD5CF8C3}" srcOrd="0" destOrd="0" presId="urn:microsoft.com/office/officeart/2018/2/layout/IconCircleList"/>
    <dgm:cxn modelId="{2A33426A-1DFB-417C-A76D-4A70F42D0ECB}" type="presParOf" srcId="{3CF1733B-55BB-4F15-BEC0-7E73780B773F}" destId="{D9668744-61BF-4930-BDAC-A88EC5DB1C6E}" srcOrd="1" destOrd="0" presId="urn:microsoft.com/office/officeart/2018/2/layout/IconCircleList"/>
    <dgm:cxn modelId="{7CF986F9-C1D8-460D-86E5-07B18EAD4BD7}" type="presParOf" srcId="{3CF1733B-55BB-4F15-BEC0-7E73780B773F}" destId="{472430AE-9521-47A2-8104-5389785B98AC}" srcOrd="2" destOrd="0" presId="urn:microsoft.com/office/officeart/2018/2/layout/IconCircleList"/>
    <dgm:cxn modelId="{274569CF-8338-4056-A8E0-D56E37A1CC44}" type="presParOf" srcId="{3CF1733B-55BB-4F15-BEC0-7E73780B773F}" destId="{40B2AF51-C899-4774-9057-B24ABFD7AF9A}" srcOrd="3" destOrd="0" presId="urn:microsoft.com/office/officeart/2018/2/layout/IconCircleList"/>
    <dgm:cxn modelId="{51071C65-9D76-47DB-A4B1-A8BED8D29840}" type="presParOf" srcId="{A21AA683-BEB3-47FF-A956-332C1D5ABBE7}" destId="{E5AB3425-8139-4835-83F6-EDBD7CEDB7AB}" srcOrd="9" destOrd="0" presId="urn:microsoft.com/office/officeart/2018/2/layout/IconCircleList"/>
    <dgm:cxn modelId="{E7BBE3C6-92BC-4D7C-A31A-D756DF7B3A6E}" type="presParOf" srcId="{A21AA683-BEB3-47FF-A956-332C1D5ABBE7}" destId="{68989221-B840-4452-B207-97A651AF0321}" srcOrd="10" destOrd="0" presId="urn:microsoft.com/office/officeart/2018/2/layout/IconCircleList"/>
    <dgm:cxn modelId="{2A9EDCE5-125D-4F6A-9582-9B03944AAFBD}" type="presParOf" srcId="{68989221-B840-4452-B207-97A651AF0321}" destId="{DB0C730E-5AE1-4E75-9AA8-BFCA83FA57A7}" srcOrd="0" destOrd="0" presId="urn:microsoft.com/office/officeart/2018/2/layout/IconCircleList"/>
    <dgm:cxn modelId="{252E1012-C437-4F1C-83F5-9AA8715B1D8D}" type="presParOf" srcId="{68989221-B840-4452-B207-97A651AF0321}" destId="{1630F991-B6C7-47BE-8384-467E8FF59048}" srcOrd="1" destOrd="0" presId="urn:microsoft.com/office/officeart/2018/2/layout/IconCircleList"/>
    <dgm:cxn modelId="{D9FE9D4B-DA8F-40B4-B10D-C782E24118E9}" type="presParOf" srcId="{68989221-B840-4452-B207-97A651AF0321}" destId="{3720D6AD-7ED4-4E5F-8600-8188D8D68996}" srcOrd="2" destOrd="0" presId="urn:microsoft.com/office/officeart/2018/2/layout/IconCircleList"/>
    <dgm:cxn modelId="{ED5B6DE6-4D4B-4857-902A-6BB43B7E29DC}" type="presParOf" srcId="{68989221-B840-4452-B207-97A651AF0321}" destId="{4978039A-04D4-47D8-82B6-96FF5379858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5FDECB-D779-4DE8-B06C-C55552416F0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E11FD97-1F85-4546-865F-FF0BDC60F8E0}">
      <dgm:prSet/>
      <dgm:spPr/>
      <dgm:t>
        <a:bodyPr/>
        <a:lstStyle/>
        <a:p>
          <a:pPr>
            <a:defRPr cap="all"/>
          </a:pPr>
          <a:r>
            <a:rPr lang="en-US" b="0" i="0"/>
            <a:t>1. Real-time monitoring and alerting.</a:t>
          </a:r>
          <a:endParaRPr lang="en-US"/>
        </a:p>
      </dgm:t>
    </dgm:pt>
    <dgm:pt modelId="{8035AC78-7D1C-4B2E-8932-E5442FAE9B47}" type="parTrans" cxnId="{46698A46-1DB6-4874-893B-C56251CC7385}">
      <dgm:prSet/>
      <dgm:spPr/>
      <dgm:t>
        <a:bodyPr/>
        <a:lstStyle/>
        <a:p>
          <a:endParaRPr lang="en-US"/>
        </a:p>
      </dgm:t>
    </dgm:pt>
    <dgm:pt modelId="{5471C9D0-946C-42C2-B6A4-3C11EAA00382}" type="sibTrans" cxnId="{46698A46-1DB6-4874-893B-C56251CC7385}">
      <dgm:prSet/>
      <dgm:spPr/>
      <dgm:t>
        <a:bodyPr/>
        <a:lstStyle/>
        <a:p>
          <a:endParaRPr lang="en-US"/>
        </a:p>
      </dgm:t>
    </dgm:pt>
    <dgm:pt modelId="{41224917-ECCC-4490-8ADA-C1A53DE4731E}">
      <dgm:prSet/>
      <dgm:spPr/>
      <dgm:t>
        <a:bodyPr/>
        <a:lstStyle/>
        <a:p>
          <a:pPr>
            <a:defRPr cap="all"/>
          </a:pPr>
          <a:r>
            <a:rPr lang="en-US" b="0" i="0"/>
            <a:t>2. Scalability to handle large volumes of data.</a:t>
          </a:r>
          <a:endParaRPr lang="en-US"/>
        </a:p>
      </dgm:t>
    </dgm:pt>
    <dgm:pt modelId="{9C67D534-D8B4-40D1-A00A-0C03CBFCD16E}" type="parTrans" cxnId="{CC901116-151B-4E06-871A-917CE6F40271}">
      <dgm:prSet/>
      <dgm:spPr/>
      <dgm:t>
        <a:bodyPr/>
        <a:lstStyle/>
        <a:p>
          <a:endParaRPr lang="en-US"/>
        </a:p>
      </dgm:t>
    </dgm:pt>
    <dgm:pt modelId="{EABCA619-06A8-4AE0-B762-DCB09B93D24A}" type="sibTrans" cxnId="{CC901116-151B-4E06-871A-917CE6F40271}">
      <dgm:prSet/>
      <dgm:spPr/>
      <dgm:t>
        <a:bodyPr/>
        <a:lstStyle/>
        <a:p>
          <a:endParaRPr lang="en-US"/>
        </a:p>
      </dgm:t>
    </dgm:pt>
    <dgm:pt modelId="{0F5E83C2-54AC-4D63-8213-3AFC6FDF68C4}">
      <dgm:prSet/>
      <dgm:spPr/>
      <dgm:t>
        <a:bodyPr/>
        <a:lstStyle/>
        <a:p>
          <a:pPr>
            <a:defRPr cap="all"/>
          </a:pPr>
          <a:r>
            <a:rPr lang="en-US" b="0" i="0"/>
            <a:t>3. Advanced analytics for threat detection.</a:t>
          </a:r>
          <a:endParaRPr lang="en-US"/>
        </a:p>
      </dgm:t>
    </dgm:pt>
    <dgm:pt modelId="{CBBB0389-FE77-42B2-B08A-C6DE12783204}" type="parTrans" cxnId="{64CA5CCC-A4DF-4FB4-BBBB-6B8B7A780690}">
      <dgm:prSet/>
      <dgm:spPr/>
      <dgm:t>
        <a:bodyPr/>
        <a:lstStyle/>
        <a:p>
          <a:endParaRPr lang="en-US"/>
        </a:p>
      </dgm:t>
    </dgm:pt>
    <dgm:pt modelId="{8517F2A8-7A53-4F68-846B-9A7A809B204A}" type="sibTrans" cxnId="{64CA5CCC-A4DF-4FB4-BBBB-6B8B7A780690}">
      <dgm:prSet/>
      <dgm:spPr/>
      <dgm:t>
        <a:bodyPr/>
        <a:lstStyle/>
        <a:p>
          <a:endParaRPr lang="en-US"/>
        </a:p>
      </dgm:t>
    </dgm:pt>
    <dgm:pt modelId="{7692BB95-8F70-4C94-8049-8346AA9AD2B3}">
      <dgm:prSet/>
      <dgm:spPr/>
      <dgm:t>
        <a:bodyPr/>
        <a:lstStyle/>
        <a:p>
          <a:pPr>
            <a:defRPr cap="all"/>
          </a:pPr>
          <a:r>
            <a:rPr lang="en-US" b="0" i="0"/>
            <a:t>4. Customizable dashboards and reports.</a:t>
          </a:r>
          <a:endParaRPr lang="en-US"/>
        </a:p>
      </dgm:t>
    </dgm:pt>
    <dgm:pt modelId="{33D7D046-E3DA-432A-965B-F37CA06FCCCD}" type="parTrans" cxnId="{D47C9E6F-9D9B-48C8-A638-71499AA13571}">
      <dgm:prSet/>
      <dgm:spPr/>
      <dgm:t>
        <a:bodyPr/>
        <a:lstStyle/>
        <a:p>
          <a:endParaRPr lang="en-US"/>
        </a:p>
      </dgm:t>
    </dgm:pt>
    <dgm:pt modelId="{7711451C-C938-4F93-BB00-F3A0E3590B00}" type="sibTrans" cxnId="{D47C9E6F-9D9B-48C8-A638-71499AA13571}">
      <dgm:prSet/>
      <dgm:spPr/>
      <dgm:t>
        <a:bodyPr/>
        <a:lstStyle/>
        <a:p>
          <a:endParaRPr lang="en-US"/>
        </a:p>
      </dgm:t>
    </dgm:pt>
    <dgm:pt modelId="{55F2ABEA-FEE6-470B-8BAC-39B7CD4F1E67}">
      <dgm:prSet/>
      <dgm:spPr/>
      <dgm:t>
        <a:bodyPr/>
        <a:lstStyle/>
        <a:p>
          <a:pPr>
            <a:defRPr cap="all"/>
          </a:pPr>
          <a:r>
            <a:rPr lang="en-US" b="0" i="0"/>
            <a:t>5. Integration with various security tools and platforms.</a:t>
          </a:r>
          <a:endParaRPr lang="en-US"/>
        </a:p>
      </dgm:t>
    </dgm:pt>
    <dgm:pt modelId="{A13DF88F-4C24-4AD6-B0E6-86D84BE92BCA}" type="parTrans" cxnId="{E1F08195-38A8-4484-8B7C-1A575D1E0A69}">
      <dgm:prSet/>
      <dgm:spPr/>
      <dgm:t>
        <a:bodyPr/>
        <a:lstStyle/>
        <a:p>
          <a:endParaRPr lang="en-US"/>
        </a:p>
      </dgm:t>
    </dgm:pt>
    <dgm:pt modelId="{F6E0AF65-271A-4BEB-BB1E-D5FFCC46FDBF}" type="sibTrans" cxnId="{E1F08195-38A8-4484-8B7C-1A575D1E0A69}">
      <dgm:prSet/>
      <dgm:spPr/>
      <dgm:t>
        <a:bodyPr/>
        <a:lstStyle/>
        <a:p>
          <a:endParaRPr lang="en-US"/>
        </a:p>
      </dgm:t>
    </dgm:pt>
    <dgm:pt modelId="{F05B9ACC-F007-4046-B168-62468B1875FB}" type="pres">
      <dgm:prSet presAssocID="{EE5FDECB-D779-4DE8-B06C-C55552416F0C}" presName="root" presStyleCnt="0">
        <dgm:presLayoutVars>
          <dgm:dir/>
          <dgm:resizeHandles val="exact"/>
        </dgm:presLayoutVars>
      </dgm:prSet>
      <dgm:spPr/>
    </dgm:pt>
    <dgm:pt modelId="{9F54691B-4838-41EA-A71E-126D4C2FE82B}" type="pres">
      <dgm:prSet presAssocID="{5E11FD97-1F85-4546-865F-FF0BDC60F8E0}" presName="compNode" presStyleCnt="0"/>
      <dgm:spPr/>
    </dgm:pt>
    <dgm:pt modelId="{DDDC839E-4962-4063-A663-A1C722F23F0F}" type="pres">
      <dgm:prSet presAssocID="{5E11FD97-1F85-4546-865F-FF0BDC60F8E0}" presName="iconBgRect" presStyleLbl="bgShp" presStyleIdx="0" presStyleCnt="5"/>
      <dgm:spPr>
        <a:prstGeom prst="round2DiagRect">
          <a:avLst>
            <a:gd name="adj1" fmla="val 29727"/>
            <a:gd name="adj2" fmla="val 0"/>
          </a:avLst>
        </a:prstGeom>
      </dgm:spPr>
    </dgm:pt>
    <dgm:pt modelId="{075133E2-0B2C-427E-AC80-D8BD4FF80396}" type="pres">
      <dgm:prSet presAssocID="{5E11FD97-1F85-4546-865F-FF0BDC60F8E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5CD21EAF-0718-4875-A6EF-6FB5747C85D8}" type="pres">
      <dgm:prSet presAssocID="{5E11FD97-1F85-4546-865F-FF0BDC60F8E0}" presName="spaceRect" presStyleCnt="0"/>
      <dgm:spPr/>
    </dgm:pt>
    <dgm:pt modelId="{8CC0506B-D474-4219-9A53-2DE1C9DC456B}" type="pres">
      <dgm:prSet presAssocID="{5E11FD97-1F85-4546-865F-FF0BDC60F8E0}" presName="textRect" presStyleLbl="revTx" presStyleIdx="0" presStyleCnt="5">
        <dgm:presLayoutVars>
          <dgm:chMax val="1"/>
          <dgm:chPref val="1"/>
        </dgm:presLayoutVars>
      </dgm:prSet>
      <dgm:spPr/>
    </dgm:pt>
    <dgm:pt modelId="{73DDF823-42CB-4650-9F86-48186605F0BE}" type="pres">
      <dgm:prSet presAssocID="{5471C9D0-946C-42C2-B6A4-3C11EAA00382}" presName="sibTrans" presStyleCnt="0"/>
      <dgm:spPr/>
    </dgm:pt>
    <dgm:pt modelId="{1D692944-7FF0-4C4A-A68F-94FFD43B8B0E}" type="pres">
      <dgm:prSet presAssocID="{41224917-ECCC-4490-8ADA-C1A53DE4731E}" presName="compNode" presStyleCnt="0"/>
      <dgm:spPr/>
    </dgm:pt>
    <dgm:pt modelId="{21F2F791-BA5D-4115-82AA-EE313C76782E}" type="pres">
      <dgm:prSet presAssocID="{41224917-ECCC-4490-8ADA-C1A53DE4731E}" presName="iconBgRect" presStyleLbl="bgShp" presStyleIdx="1" presStyleCnt="5"/>
      <dgm:spPr>
        <a:prstGeom prst="round2DiagRect">
          <a:avLst>
            <a:gd name="adj1" fmla="val 29727"/>
            <a:gd name="adj2" fmla="val 0"/>
          </a:avLst>
        </a:prstGeom>
      </dgm:spPr>
    </dgm:pt>
    <dgm:pt modelId="{6EBC07BF-EB0B-4976-BB82-C52054F2758D}" type="pres">
      <dgm:prSet presAssocID="{41224917-ECCC-4490-8ADA-C1A53DE4731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34482A83-1A75-4665-A8C5-40158C8D6564}" type="pres">
      <dgm:prSet presAssocID="{41224917-ECCC-4490-8ADA-C1A53DE4731E}" presName="spaceRect" presStyleCnt="0"/>
      <dgm:spPr/>
    </dgm:pt>
    <dgm:pt modelId="{BC622C2A-A358-4B6B-A3CB-B8C0A44EC9AA}" type="pres">
      <dgm:prSet presAssocID="{41224917-ECCC-4490-8ADA-C1A53DE4731E}" presName="textRect" presStyleLbl="revTx" presStyleIdx="1" presStyleCnt="5">
        <dgm:presLayoutVars>
          <dgm:chMax val="1"/>
          <dgm:chPref val="1"/>
        </dgm:presLayoutVars>
      </dgm:prSet>
      <dgm:spPr/>
    </dgm:pt>
    <dgm:pt modelId="{5B804316-158E-4607-BA32-ACA67A28320B}" type="pres">
      <dgm:prSet presAssocID="{EABCA619-06A8-4AE0-B762-DCB09B93D24A}" presName="sibTrans" presStyleCnt="0"/>
      <dgm:spPr/>
    </dgm:pt>
    <dgm:pt modelId="{C818396C-7118-44FC-8C8D-97D6472B82FD}" type="pres">
      <dgm:prSet presAssocID="{0F5E83C2-54AC-4D63-8213-3AFC6FDF68C4}" presName="compNode" presStyleCnt="0"/>
      <dgm:spPr/>
    </dgm:pt>
    <dgm:pt modelId="{9876D90E-3911-4195-9E70-87B3FB191519}" type="pres">
      <dgm:prSet presAssocID="{0F5E83C2-54AC-4D63-8213-3AFC6FDF68C4}" presName="iconBgRect" presStyleLbl="bgShp" presStyleIdx="2" presStyleCnt="5"/>
      <dgm:spPr>
        <a:prstGeom prst="round2DiagRect">
          <a:avLst>
            <a:gd name="adj1" fmla="val 29727"/>
            <a:gd name="adj2" fmla="val 0"/>
          </a:avLst>
        </a:prstGeom>
      </dgm:spPr>
    </dgm:pt>
    <dgm:pt modelId="{65E35574-AFCA-4E96-9A38-64F07610C777}" type="pres">
      <dgm:prSet presAssocID="{0F5E83C2-54AC-4D63-8213-3AFC6FDF68C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ing Cards"/>
        </a:ext>
      </dgm:extLst>
    </dgm:pt>
    <dgm:pt modelId="{8C8B1EF6-6649-45A9-8069-C4E71B8FD28F}" type="pres">
      <dgm:prSet presAssocID="{0F5E83C2-54AC-4D63-8213-3AFC6FDF68C4}" presName="spaceRect" presStyleCnt="0"/>
      <dgm:spPr/>
    </dgm:pt>
    <dgm:pt modelId="{38072BEE-D4EA-49A1-AC01-63E55F6EC3A4}" type="pres">
      <dgm:prSet presAssocID="{0F5E83C2-54AC-4D63-8213-3AFC6FDF68C4}" presName="textRect" presStyleLbl="revTx" presStyleIdx="2" presStyleCnt="5">
        <dgm:presLayoutVars>
          <dgm:chMax val="1"/>
          <dgm:chPref val="1"/>
        </dgm:presLayoutVars>
      </dgm:prSet>
      <dgm:spPr/>
    </dgm:pt>
    <dgm:pt modelId="{FFCAE17C-048A-4822-BB3B-597BD635B1BB}" type="pres">
      <dgm:prSet presAssocID="{8517F2A8-7A53-4F68-846B-9A7A809B204A}" presName="sibTrans" presStyleCnt="0"/>
      <dgm:spPr/>
    </dgm:pt>
    <dgm:pt modelId="{D53FD7DF-DE15-451F-BD8F-6DC422A2F6BF}" type="pres">
      <dgm:prSet presAssocID="{7692BB95-8F70-4C94-8049-8346AA9AD2B3}" presName="compNode" presStyleCnt="0"/>
      <dgm:spPr/>
    </dgm:pt>
    <dgm:pt modelId="{C3254ECC-9006-469A-B4E1-3A18AEF6B238}" type="pres">
      <dgm:prSet presAssocID="{7692BB95-8F70-4C94-8049-8346AA9AD2B3}" presName="iconBgRect" presStyleLbl="bgShp" presStyleIdx="3" presStyleCnt="5"/>
      <dgm:spPr>
        <a:prstGeom prst="round2DiagRect">
          <a:avLst>
            <a:gd name="adj1" fmla="val 29727"/>
            <a:gd name="adj2" fmla="val 0"/>
          </a:avLst>
        </a:prstGeom>
      </dgm:spPr>
    </dgm:pt>
    <dgm:pt modelId="{B714EC27-6E39-4D66-9C02-E367EA05223F}" type="pres">
      <dgm:prSet presAssocID="{7692BB95-8F70-4C94-8049-8346AA9AD2B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uge"/>
        </a:ext>
      </dgm:extLst>
    </dgm:pt>
    <dgm:pt modelId="{6A1217D1-3AB7-47F8-A766-AE13BC35151A}" type="pres">
      <dgm:prSet presAssocID="{7692BB95-8F70-4C94-8049-8346AA9AD2B3}" presName="spaceRect" presStyleCnt="0"/>
      <dgm:spPr/>
    </dgm:pt>
    <dgm:pt modelId="{A3647DBF-369D-4557-B6EB-73DF43F6C893}" type="pres">
      <dgm:prSet presAssocID="{7692BB95-8F70-4C94-8049-8346AA9AD2B3}" presName="textRect" presStyleLbl="revTx" presStyleIdx="3" presStyleCnt="5">
        <dgm:presLayoutVars>
          <dgm:chMax val="1"/>
          <dgm:chPref val="1"/>
        </dgm:presLayoutVars>
      </dgm:prSet>
      <dgm:spPr/>
    </dgm:pt>
    <dgm:pt modelId="{568F8235-6A39-4B4B-9B96-869CAD1E1F71}" type="pres">
      <dgm:prSet presAssocID="{7711451C-C938-4F93-BB00-F3A0E3590B00}" presName="sibTrans" presStyleCnt="0"/>
      <dgm:spPr/>
    </dgm:pt>
    <dgm:pt modelId="{E3CEF668-5B43-4911-B8F7-ED5228D79F41}" type="pres">
      <dgm:prSet presAssocID="{55F2ABEA-FEE6-470B-8BAC-39B7CD4F1E67}" presName="compNode" presStyleCnt="0"/>
      <dgm:spPr/>
    </dgm:pt>
    <dgm:pt modelId="{93745C68-498D-4BCC-BDB3-F56217189A08}" type="pres">
      <dgm:prSet presAssocID="{55F2ABEA-FEE6-470B-8BAC-39B7CD4F1E67}" presName="iconBgRect" presStyleLbl="bgShp" presStyleIdx="4" presStyleCnt="5"/>
      <dgm:spPr>
        <a:prstGeom prst="round2DiagRect">
          <a:avLst>
            <a:gd name="adj1" fmla="val 29727"/>
            <a:gd name="adj2" fmla="val 0"/>
          </a:avLst>
        </a:prstGeom>
      </dgm:spPr>
    </dgm:pt>
    <dgm:pt modelId="{7F521731-8407-44A4-9704-5237588DC04D}" type="pres">
      <dgm:prSet presAssocID="{55F2ABEA-FEE6-470B-8BAC-39B7CD4F1E6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F7E9BB40-2C68-4700-8647-21275FC07833}" type="pres">
      <dgm:prSet presAssocID="{55F2ABEA-FEE6-470B-8BAC-39B7CD4F1E67}" presName="spaceRect" presStyleCnt="0"/>
      <dgm:spPr/>
    </dgm:pt>
    <dgm:pt modelId="{40EDB5D2-667C-459E-B4D2-CD0A48B785F7}" type="pres">
      <dgm:prSet presAssocID="{55F2ABEA-FEE6-470B-8BAC-39B7CD4F1E67}" presName="textRect" presStyleLbl="revTx" presStyleIdx="4" presStyleCnt="5">
        <dgm:presLayoutVars>
          <dgm:chMax val="1"/>
          <dgm:chPref val="1"/>
        </dgm:presLayoutVars>
      </dgm:prSet>
      <dgm:spPr/>
    </dgm:pt>
  </dgm:ptLst>
  <dgm:cxnLst>
    <dgm:cxn modelId="{CC901116-151B-4E06-871A-917CE6F40271}" srcId="{EE5FDECB-D779-4DE8-B06C-C55552416F0C}" destId="{41224917-ECCC-4490-8ADA-C1A53DE4731E}" srcOrd="1" destOrd="0" parTransId="{9C67D534-D8B4-40D1-A00A-0C03CBFCD16E}" sibTransId="{EABCA619-06A8-4AE0-B762-DCB09B93D24A}"/>
    <dgm:cxn modelId="{AA51D218-2431-4D12-9D35-FCBE25C13933}" type="presOf" srcId="{0F5E83C2-54AC-4D63-8213-3AFC6FDF68C4}" destId="{38072BEE-D4EA-49A1-AC01-63E55F6EC3A4}" srcOrd="0" destOrd="0" presId="urn:microsoft.com/office/officeart/2018/5/layout/IconLeafLabelList"/>
    <dgm:cxn modelId="{46698A46-1DB6-4874-893B-C56251CC7385}" srcId="{EE5FDECB-D779-4DE8-B06C-C55552416F0C}" destId="{5E11FD97-1F85-4546-865F-FF0BDC60F8E0}" srcOrd="0" destOrd="0" parTransId="{8035AC78-7D1C-4B2E-8932-E5442FAE9B47}" sibTransId="{5471C9D0-946C-42C2-B6A4-3C11EAA00382}"/>
    <dgm:cxn modelId="{CB322548-61C4-4140-A1A9-8061A22929CE}" type="presOf" srcId="{41224917-ECCC-4490-8ADA-C1A53DE4731E}" destId="{BC622C2A-A358-4B6B-A3CB-B8C0A44EC9AA}" srcOrd="0" destOrd="0" presId="urn:microsoft.com/office/officeart/2018/5/layout/IconLeafLabelList"/>
    <dgm:cxn modelId="{F5F87B6E-A63C-4E30-9A9F-7DB3D18A9116}" type="presOf" srcId="{5E11FD97-1F85-4546-865F-FF0BDC60F8E0}" destId="{8CC0506B-D474-4219-9A53-2DE1C9DC456B}" srcOrd="0" destOrd="0" presId="urn:microsoft.com/office/officeart/2018/5/layout/IconLeafLabelList"/>
    <dgm:cxn modelId="{D47C9E6F-9D9B-48C8-A638-71499AA13571}" srcId="{EE5FDECB-D779-4DE8-B06C-C55552416F0C}" destId="{7692BB95-8F70-4C94-8049-8346AA9AD2B3}" srcOrd="3" destOrd="0" parTransId="{33D7D046-E3DA-432A-965B-F37CA06FCCCD}" sibTransId="{7711451C-C938-4F93-BB00-F3A0E3590B00}"/>
    <dgm:cxn modelId="{46915989-E8F7-4DCC-A5AE-4D1C16FB6B59}" type="presOf" srcId="{7692BB95-8F70-4C94-8049-8346AA9AD2B3}" destId="{A3647DBF-369D-4557-B6EB-73DF43F6C893}" srcOrd="0" destOrd="0" presId="urn:microsoft.com/office/officeart/2018/5/layout/IconLeafLabelList"/>
    <dgm:cxn modelId="{E1F08195-38A8-4484-8B7C-1A575D1E0A69}" srcId="{EE5FDECB-D779-4DE8-B06C-C55552416F0C}" destId="{55F2ABEA-FEE6-470B-8BAC-39B7CD4F1E67}" srcOrd="4" destOrd="0" parTransId="{A13DF88F-4C24-4AD6-B0E6-86D84BE92BCA}" sibTransId="{F6E0AF65-271A-4BEB-BB1E-D5FFCC46FDBF}"/>
    <dgm:cxn modelId="{2A5C56A8-E7B4-49D1-BEC2-59C07756F4BB}" type="presOf" srcId="{55F2ABEA-FEE6-470B-8BAC-39B7CD4F1E67}" destId="{40EDB5D2-667C-459E-B4D2-CD0A48B785F7}" srcOrd="0" destOrd="0" presId="urn:microsoft.com/office/officeart/2018/5/layout/IconLeafLabelList"/>
    <dgm:cxn modelId="{E415F0AB-7F1F-4B04-B961-86A5893851A7}" type="presOf" srcId="{EE5FDECB-D779-4DE8-B06C-C55552416F0C}" destId="{F05B9ACC-F007-4046-B168-62468B1875FB}" srcOrd="0" destOrd="0" presId="urn:microsoft.com/office/officeart/2018/5/layout/IconLeafLabelList"/>
    <dgm:cxn modelId="{64CA5CCC-A4DF-4FB4-BBBB-6B8B7A780690}" srcId="{EE5FDECB-D779-4DE8-B06C-C55552416F0C}" destId="{0F5E83C2-54AC-4D63-8213-3AFC6FDF68C4}" srcOrd="2" destOrd="0" parTransId="{CBBB0389-FE77-42B2-B08A-C6DE12783204}" sibTransId="{8517F2A8-7A53-4F68-846B-9A7A809B204A}"/>
    <dgm:cxn modelId="{B9843F2C-FB7C-4701-9314-A63913073510}" type="presParOf" srcId="{F05B9ACC-F007-4046-B168-62468B1875FB}" destId="{9F54691B-4838-41EA-A71E-126D4C2FE82B}" srcOrd="0" destOrd="0" presId="urn:microsoft.com/office/officeart/2018/5/layout/IconLeafLabelList"/>
    <dgm:cxn modelId="{91087F1C-3562-4B3C-8B98-BD1141077C4F}" type="presParOf" srcId="{9F54691B-4838-41EA-A71E-126D4C2FE82B}" destId="{DDDC839E-4962-4063-A663-A1C722F23F0F}" srcOrd="0" destOrd="0" presId="urn:microsoft.com/office/officeart/2018/5/layout/IconLeafLabelList"/>
    <dgm:cxn modelId="{42DC02CC-92B8-4EAC-AA87-0A64C75A1A72}" type="presParOf" srcId="{9F54691B-4838-41EA-A71E-126D4C2FE82B}" destId="{075133E2-0B2C-427E-AC80-D8BD4FF80396}" srcOrd="1" destOrd="0" presId="urn:microsoft.com/office/officeart/2018/5/layout/IconLeafLabelList"/>
    <dgm:cxn modelId="{7DAAFCD3-82DB-44FF-AB2C-DC4052786226}" type="presParOf" srcId="{9F54691B-4838-41EA-A71E-126D4C2FE82B}" destId="{5CD21EAF-0718-4875-A6EF-6FB5747C85D8}" srcOrd="2" destOrd="0" presId="urn:microsoft.com/office/officeart/2018/5/layout/IconLeafLabelList"/>
    <dgm:cxn modelId="{FE4C4CC1-352E-4970-8330-4C302C737F6C}" type="presParOf" srcId="{9F54691B-4838-41EA-A71E-126D4C2FE82B}" destId="{8CC0506B-D474-4219-9A53-2DE1C9DC456B}" srcOrd="3" destOrd="0" presId="urn:microsoft.com/office/officeart/2018/5/layout/IconLeafLabelList"/>
    <dgm:cxn modelId="{A97F508C-23E8-4D4C-8071-98094AAEE41A}" type="presParOf" srcId="{F05B9ACC-F007-4046-B168-62468B1875FB}" destId="{73DDF823-42CB-4650-9F86-48186605F0BE}" srcOrd="1" destOrd="0" presId="urn:microsoft.com/office/officeart/2018/5/layout/IconLeafLabelList"/>
    <dgm:cxn modelId="{124DF7D6-B056-43D1-B4BE-145B17B5E030}" type="presParOf" srcId="{F05B9ACC-F007-4046-B168-62468B1875FB}" destId="{1D692944-7FF0-4C4A-A68F-94FFD43B8B0E}" srcOrd="2" destOrd="0" presId="urn:microsoft.com/office/officeart/2018/5/layout/IconLeafLabelList"/>
    <dgm:cxn modelId="{200033A1-9954-43EC-8764-1E8E9DCEDA09}" type="presParOf" srcId="{1D692944-7FF0-4C4A-A68F-94FFD43B8B0E}" destId="{21F2F791-BA5D-4115-82AA-EE313C76782E}" srcOrd="0" destOrd="0" presId="urn:microsoft.com/office/officeart/2018/5/layout/IconLeafLabelList"/>
    <dgm:cxn modelId="{676619AF-27DC-4229-887D-93A44216B8A2}" type="presParOf" srcId="{1D692944-7FF0-4C4A-A68F-94FFD43B8B0E}" destId="{6EBC07BF-EB0B-4976-BB82-C52054F2758D}" srcOrd="1" destOrd="0" presId="urn:microsoft.com/office/officeart/2018/5/layout/IconLeafLabelList"/>
    <dgm:cxn modelId="{6EF8512F-1C7A-483B-ADFF-885B96F238F1}" type="presParOf" srcId="{1D692944-7FF0-4C4A-A68F-94FFD43B8B0E}" destId="{34482A83-1A75-4665-A8C5-40158C8D6564}" srcOrd="2" destOrd="0" presId="urn:microsoft.com/office/officeart/2018/5/layout/IconLeafLabelList"/>
    <dgm:cxn modelId="{837446D6-31F5-4877-A3D3-669F935D3AF1}" type="presParOf" srcId="{1D692944-7FF0-4C4A-A68F-94FFD43B8B0E}" destId="{BC622C2A-A358-4B6B-A3CB-B8C0A44EC9AA}" srcOrd="3" destOrd="0" presId="urn:microsoft.com/office/officeart/2018/5/layout/IconLeafLabelList"/>
    <dgm:cxn modelId="{5B00727D-47DE-4197-873C-8AB58C58335B}" type="presParOf" srcId="{F05B9ACC-F007-4046-B168-62468B1875FB}" destId="{5B804316-158E-4607-BA32-ACA67A28320B}" srcOrd="3" destOrd="0" presId="urn:microsoft.com/office/officeart/2018/5/layout/IconLeafLabelList"/>
    <dgm:cxn modelId="{33743130-4445-40E1-91AC-AEA89ECD2637}" type="presParOf" srcId="{F05B9ACC-F007-4046-B168-62468B1875FB}" destId="{C818396C-7118-44FC-8C8D-97D6472B82FD}" srcOrd="4" destOrd="0" presId="urn:microsoft.com/office/officeart/2018/5/layout/IconLeafLabelList"/>
    <dgm:cxn modelId="{91DF115A-C278-4C00-A0C0-6B7C5E229FDE}" type="presParOf" srcId="{C818396C-7118-44FC-8C8D-97D6472B82FD}" destId="{9876D90E-3911-4195-9E70-87B3FB191519}" srcOrd="0" destOrd="0" presId="urn:microsoft.com/office/officeart/2018/5/layout/IconLeafLabelList"/>
    <dgm:cxn modelId="{6E4514A8-DAF4-48A9-B72C-EB0DED51A0EA}" type="presParOf" srcId="{C818396C-7118-44FC-8C8D-97D6472B82FD}" destId="{65E35574-AFCA-4E96-9A38-64F07610C777}" srcOrd="1" destOrd="0" presId="urn:microsoft.com/office/officeart/2018/5/layout/IconLeafLabelList"/>
    <dgm:cxn modelId="{560C09B7-0A8B-470B-8E54-1D3D49460E81}" type="presParOf" srcId="{C818396C-7118-44FC-8C8D-97D6472B82FD}" destId="{8C8B1EF6-6649-45A9-8069-C4E71B8FD28F}" srcOrd="2" destOrd="0" presId="urn:microsoft.com/office/officeart/2018/5/layout/IconLeafLabelList"/>
    <dgm:cxn modelId="{8ABD3064-9DA6-4051-A9CF-D693F0422AE3}" type="presParOf" srcId="{C818396C-7118-44FC-8C8D-97D6472B82FD}" destId="{38072BEE-D4EA-49A1-AC01-63E55F6EC3A4}" srcOrd="3" destOrd="0" presId="urn:microsoft.com/office/officeart/2018/5/layout/IconLeafLabelList"/>
    <dgm:cxn modelId="{C37D9F91-9AC9-4D4C-A322-92C86966A1DF}" type="presParOf" srcId="{F05B9ACC-F007-4046-B168-62468B1875FB}" destId="{FFCAE17C-048A-4822-BB3B-597BD635B1BB}" srcOrd="5" destOrd="0" presId="urn:microsoft.com/office/officeart/2018/5/layout/IconLeafLabelList"/>
    <dgm:cxn modelId="{EFD9533F-6B63-460E-9882-BCB0D4D72AD0}" type="presParOf" srcId="{F05B9ACC-F007-4046-B168-62468B1875FB}" destId="{D53FD7DF-DE15-451F-BD8F-6DC422A2F6BF}" srcOrd="6" destOrd="0" presId="urn:microsoft.com/office/officeart/2018/5/layout/IconLeafLabelList"/>
    <dgm:cxn modelId="{C9FC853A-CE95-48B0-9FA2-716C51F72F9D}" type="presParOf" srcId="{D53FD7DF-DE15-451F-BD8F-6DC422A2F6BF}" destId="{C3254ECC-9006-469A-B4E1-3A18AEF6B238}" srcOrd="0" destOrd="0" presId="urn:microsoft.com/office/officeart/2018/5/layout/IconLeafLabelList"/>
    <dgm:cxn modelId="{6AA8BC40-F691-464F-AD5D-5B89E6B04058}" type="presParOf" srcId="{D53FD7DF-DE15-451F-BD8F-6DC422A2F6BF}" destId="{B714EC27-6E39-4D66-9C02-E367EA05223F}" srcOrd="1" destOrd="0" presId="urn:microsoft.com/office/officeart/2018/5/layout/IconLeafLabelList"/>
    <dgm:cxn modelId="{63A5E774-683C-49C0-8BC8-AE2D1696B2C0}" type="presParOf" srcId="{D53FD7DF-DE15-451F-BD8F-6DC422A2F6BF}" destId="{6A1217D1-3AB7-47F8-A766-AE13BC35151A}" srcOrd="2" destOrd="0" presId="urn:microsoft.com/office/officeart/2018/5/layout/IconLeafLabelList"/>
    <dgm:cxn modelId="{24954EA8-4411-417F-B5AC-655A4DDD3504}" type="presParOf" srcId="{D53FD7DF-DE15-451F-BD8F-6DC422A2F6BF}" destId="{A3647DBF-369D-4557-B6EB-73DF43F6C893}" srcOrd="3" destOrd="0" presId="urn:microsoft.com/office/officeart/2018/5/layout/IconLeafLabelList"/>
    <dgm:cxn modelId="{01C87F4F-1960-4C07-BE6E-6A51FA2CFAA2}" type="presParOf" srcId="{F05B9ACC-F007-4046-B168-62468B1875FB}" destId="{568F8235-6A39-4B4B-9B96-869CAD1E1F71}" srcOrd="7" destOrd="0" presId="urn:microsoft.com/office/officeart/2018/5/layout/IconLeafLabelList"/>
    <dgm:cxn modelId="{36B3D131-2C2C-4B07-886D-8DB73947DE84}" type="presParOf" srcId="{F05B9ACC-F007-4046-B168-62468B1875FB}" destId="{E3CEF668-5B43-4911-B8F7-ED5228D79F41}" srcOrd="8" destOrd="0" presId="urn:microsoft.com/office/officeart/2018/5/layout/IconLeafLabelList"/>
    <dgm:cxn modelId="{85FDB010-741F-417D-BE35-61342E774269}" type="presParOf" srcId="{E3CEF668-5B43-4911-B8F7-ED5228D79F41}" destId="{93745C68-498D-4BCC-BDB3-F56217189A08}" srcOrd="0" destOrd="0" presId="urn:microsoft.com/office/officeart/2018/5/layout/IconLeafLabelList"/>
    <dgm:cxn modelId="{2A13AE22-90A2-4491-B9F5-2F463E8FC725}" type="presParOf" srcId="{E3CEF668-5B43-4911-B8F7-ED5228D79F41}" destId="{7F521731-8407-44A4-9704-5237588DC04D}" srcOrd="1" destOrd="0" presId="urn:microsoft.com/office/officeart/2018/5/layout/IconLeafLabelList"/>
    <dgm:cxn modelId="{86162EEE-57FE-46F3-9BC1-816C8EDB88C7}" type="presParOf" srcId="{E3CEF668-5B43-4911-B8F7-ED5228D79F41}" destId="{F7E9BB40-2C68-4700-8647-21275FC07833}" srcOrd="2" destOrd="0" presId="urn:microsoft.com/office/officeart/2018/5/layout/IconLeafLabelList"/>
    <dgm:cxn modelId="{040D206B-C055-4D5D-834A-75D320047CE6}" type="presParOf" srcId="{E3CEF668-5B43-4911-B8F7-ED5228D79F41}" destId="{40EDB5D2-667C-459E-B4D2-CD0A48B785F7}"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B7298-FEB2-4869-BE3E-4A8BD61830EE}">
      <dsp:nvSpPr>
        <dsp:cNvPr id="0" name=""/>
        <dsp:cNvSpPr/>
      </dsp:nvSpPr>
      <dsp:spPr>
        <a:xfrm>
          <a:off x="823762" y="23085"/>
          <a:ext cx="737599" cy="7375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84467C-9518-4732-9083-B76193456369}">
      <dsp:nvSpPr>
        <dsp:cNvPr id="0" name=""/>
        <dsp:cNvSpPr/>
      </dsp:nvSpPr>
      <dsp:spPr>
        <a:xfrm>
          <a:off x="978658" y="177981"/>
          <a:ext cx="427807" cy="427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17102F-6E03-4241-BB68-87B903F7AB04}">
      <dsp:nvSpPr>
        <dsp:cNvPr id="0" name=""/>
        <dsp:cNvSpPr/>
      </dsp:nvSpPr>
      <dsp:spPr>
        <a:xfrm>
          <a:off x="1719419" y="23085"/>
          <a:ext cx="1738627" cy="737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b="0" i="0" kern="1200"/>
            <a:t>To set up a Splunk environment:</a:t>
          </a:r>
          <a:endParaRPr lang="en-US" sz="1300" kern="1200"/>
        </a:p>
      </dsp:txBody>
      <dsp:txXfrm>
        <a:off x="1719419" y="23085"/>
        <a:ext cx="1738627" cy="737599"/>
      </dsp:txXfrm>
    </dsp:sp>
    <dsp:sp modelId="{1E18EFB4-9220-4076-A2E2-0E0BB83A6DD6}">
      <dsp:nvSpPr>
        <dsp:cNvPr id="0" name=""/>
        <dsp:cNvSpPr/>
      </dsp:nvSpPr>
      <dsp:spPr>
        <a:xfrm>
          <a:off x="3760989" y="23085"/>
          <a:ext cx="737599" cy="7375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D81651-BC88-47BF-8031-BCA97C5B4051}">
      <dsp:nvSpPr>
        <dsp:cNvPr id="0" name=""/>
        <dsp:cNvSpPr/>
      </dsp:nvSpPr>
      <dsp:spPr>
        <a:xfrm>
          <a:off x="3915885" y="177981"/>
          <a:ext cx="427807" cy="427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94B5D3F-63F0-4DD7-A184-AF817650463B}">
      <dsp:nvSpPr>
        <dsp:cNvPr id="0" name=""/>
        <dsp:cNvSpPr/>
      </dsp:nvSpPr>
      <dsp:spPr>
        <a:xfrm>
          <a:off x="4656646" y="23085"/>
          <a:ext cx="1738627" cy="737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b="0" i="0" kern="1200"/>
            <a:t>1. Download and install Splunk Enterprise.</a:t>
          </a:r>
          <a:endParaRPr lang="en-US" sz="1300" kern="1200"/>
        </a:p>
      </dsp:txBody>
      <dsp:txXfrm>
        <a:off x="4656646" y="23085"/>
        <a:ext cx="1738627" cy="737599"/>
      </dsp:txXfrm>
    </dsp:sp>
    <dsp:sp modelId="{31FEDA86-521A-4545-9FF0-84C6BF4A1578}">
      <dsp:nvSpPr>
        <dsp:cNvPr id="0" name=""/>
        <dsp:cNvSpPr/>
      </dsp:nvSpPr>
      <dsp:spPr>
        <a:xfrm>
          <a:off x="823762" y="1342541"/>
          <a:ext cx="737599" cy="7375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885122-C26C-483D-A722-C1271DB91FAD}">
      <dsp:nvSpPr>
        <dsp:cNvPr id="0" name=""/>
        <dsp:cNvSpPr/>
      </dsp:nvSpPr>
      <dsp:spPr>
        <a:xfrm>
          <a:off x="978658" y="1497437"/>
          <a:ext cx="427807" cy="427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B8A4F3-A895-454D-B5FE-1D584EDE45EE}">
      <dsp:nvSpPr>
        <dsp:cNvPr id="0" name=""/>
        <dsp:cNvSpPr/>
      </dsp:nvSpPr>
      <dsp:spPr>
        <a:xfrm>
          <a:off x="1719419" y="1342541"/>
          <a:ext cx="1738627" cy="737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b="0" i="0" kern="1200"/>
            <a:t>2. Configure data inputs to collect data from various sources.</a:t>
          </a:r>
          <a:endParaRPr lang="en-US" sz="1300" kern="1200"/>
        </a:p>
      </dsp:txBody>
      <dsp:txXfrm>
        <a:off x="1719419" y="1342541"/>
        <a:ext cx="1738627" cy="737599"/>
      </dsp:txXfrm>
    </dsp:sp>
    <dsp:sp modelId="{B7F0225E-CA48-48EE-9827-7AA12ABB9002}">
      <dsp:nvSpPr>
        <dsp:cNvPr id="0" name=""/>
        <dsp:cNvSpPr/>
      </dsp:nvSpPr>
      <dsp:spPr>
        <a:xfrm>
          <a:off x="3760989" y="1342541"/>
          <a:ext cx="737599" cy="7375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101E31-C2E8-42E8-AF21-1066EC68DC0D}">
      <dsp:nvSpPr>
        <dsp:cNvPr id="0" name=""/>
        <dsp:cNvSpPr/>
      </dsp:nvSpPr>
      <dsp:spPr>
        <a:xfrm>
          <a:off x="3915885" y="1497437"/>
          <a:ext cx="427807" cy="427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3E8023B-971F-4BCC-9076-0DCF725F4460}">
      <dsp:nvSpPr>
        <dsp:cNvPr id="0" name=""/>
        <dsp:cNvSpPr/>
      </dsp:nvSpPr>
      <dsp:spPr>
        <a:xfrm>
          <a:off x="4656646" y="1342541"/>
          <a:ext cx="1738627" cy="737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b="0" i="0" kern="1200"/>
            <a:t>3. Set up indexers and search heads.</a:t>
          </a:r>
          <a:endParaRPr lang="en-US" sz="1300" kern="1200"/>
        </a:p>
      </dsp:txBody>
      <dsp:txXfrm>
        <a:off x="4656646" y="1342541"/>
        <a:ext cx="1738627" cy="737599"/>
      </dsp:txXfrm>
    </dsp:sp>
    <dsp:sp modelId="{659AF861-A95F-4C1C-BF4D-BFB9DD5CF8C3}">
      <dsp:nvSpPr>
        <dsp:cNvPr id="0" name=""/>
        <dsp:cNvSpPr/>
      </dsp:nvSpPr>
      <dsp:spPr>
        <a:xfrm>
          <a:off x="823762" y="2661997"/>
          <a:ext cx="737599" cy="737599"/>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668744-61BF-4930-BDAC-A88EC5DB1C6E}">
      <dsp:nvSpPr>
        <dsp:cNvPr id="0" name=""/>
        <dsp:cNvSpPr/>
      </dsp:nvSpPr>
      <dsp:spPr>
        <a:xfrm>
          <a:off x="978658" y="2816893"/>
          <a:ext cx="427807" cy="4278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B2AF51-C899-4774-9057-B24ABFD7AF9A}">
      <dsp:nvSpPr>
        <dsp:cNvPr id="0" name=""/>
        <dsp:cNvSpPr/>
      </dsp:nvSpPr>
      <dsp:spPr>
        <a:xfrm>
          <a:off x="1719419" y="2661997"/>
          <a:ext cx="1738627" cy="737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b="0" i="0" kern="1200"/>
            <a:t>4. Create and manage user accounts and permissions.</a:t>
          </a:r>
          <a:endParaRPr lang="en-US" sz="1300" kern="1200"/>
        </a:p>
      </dsp:txBody>
      <dsp:txXfrm>
        <a:off x="1719419" y="2661997"/>
        <a:ext cx="1738627" cy="737599"/>
      </dsp:txXfrm>
    </dsp:sp>
    <dsp:sp modelId="{DB0C730E-5AE1-4E75-9AA8-BFCA83FA57A7}">
      <dsp:nvSpPr>
        <dsp:cNvPr id="0" name=""/>
        <dsp:cNvSpPr/>
      </dsp:nvSpPr>
      <dsp:spPr>
        <a:xfrm>
          <a:off x="3760989" y="2661997"/>
          <a:ext cx="737599" cy="7375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30F991-B6C7-47BE-8384-467E8FF59048}">
      <dsp:nvSpPr>
        <dsp:cNvPr id="0" name=""/>
        <dsp:cNvSpPr/>
      </dsp:nvSpPr>
      <dsp:spPr>
        <a:xfrm>
          <a:off x="3915885" y="2816893"/>
          <a:ext cx="427807" cy="42780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78039A-04D4-47D8-82B6-96FF53798583}">
      <dsp:nvSpPr>
        <dsp:cNvPr id="0" name=""/>
        <dsp:cNvSpPr/>
      </dsp:nvSpPr>
      <dsp:spPr>
        <a:xfrm>
          <a:off x="4656646" y="2661997"/>
          <a:ext cx="1738627" cy="737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b="0" i="0" kern="1200"/>
            <a:t>5. Monitor and maintain the Splunk environment.</a:t>
          </a:r>
          <a:endParaRPr lang="en-US" sz="1300" kern="1200"/>
        </a:p>
      </dsp:txBody>
      <dsp:txXfrm>
        <a:off x="4656646" y="2661997"/>
        <a:ext cx="1738627" cy="7375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DC839E-4962-4063-A663-A1C722F23F0F}">
      <dsp:nvSpPr>
        <dsp:cNvPr id="0" name=""/>
        <dsp:cNvSpPr/>
      </dsp:nvSpPr>
      <dsp:spPr>
        <a:xfrm>
          <a:off x="279056" y="727454"/>
          <a:ext cx="872824" cy="872824"/>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5133E2-0B2C-427E-AC80-D8BD4FF80396}">
      <dsp:nvSpPr>
        <dsp:cNvPr id="0" name=""/>
        <dsp:cNvSpPr/>
      </dsp:nvSpPr>
      <dsp:spPr>
        <a:xfrm>
          <a:off x="465067" y="913466"/>
          <a:ext cx="500800" cy="500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C0506B-D474-4219-9A53-2DE1C9DC456B}">
      <dsp:nvSpPr>
        <dsp:cNvPr id="0" name=""/>
        <dsp:cNvSpPr/>
      </dsp:nvSpPr>
      <dsp:spPr>
        <a:xfrm>
          <a:off x="38" y="1872142"/>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1. Real-time monitoring and alerting.</a:t>
          </a:r>
          <a:endParaRPr lang="en-US" sz="1100" kern="1200"/>
        </a:p>
      </dsp:txBody>
      <dsp:txXfrm>
        <a:off x="38" y="1872142"/>
        <a:ext cx="1430859" cy="572343"/>
      </dsp:txXfrm>
    </dsp:sp>
    <dsp:sp modelId="{21F2F791-BA5D-4115-82AA-EE313C76782E}">
      <dsp:nvSpPr>
        <dsp:cNvPr id="0" name=""/>
        <dsp:cNvSpPr/>
      </dsp:nvSpPr>
      <dsp:spPr>
        <a:xfrm>
          <a:off x="1960315" y="727454"/>
          <a:ext cx="872824" cy="872824"/>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BC07BF-EB0B-4976-BB82-C52054F2758D}">
      <dsp:nvSpPr>
        <dsp:cNvPr id="0" name=""/>
        <dsp:cNvSpPr/>
      </dsp:nvSpPr>
      <dsp:spPr>
        <a:xfrm>
          <a:off x="2146327" y="913466"/>
          <a:ext cx="500800" cy="500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622C2A-A358-4B6B-A3CB-B8C0A44EC9AA}">
      <dsp:nvSpPr>
        <dsp:cNvPr id="0" name=""/>
        <dsp:cNvSpPr/>
      </dsp:nvSpPr>
      <dsp:spPr>
        <a:xfrm>
          <a:off x="1681298" y="1872142"/>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2. Scalability to handle large volumes of data.</a:t>
          </a:r>
          <a:endParaRPr lang="en-US" sz="1100" kern="1200"/>
        </a:p>
      </dsp:txBody>
      <dsp:txXfrm>
        <a:off x="1681298" y="1872142"/>
        <a:ext cx="1430859" cy="572343"/>
      </dsp:txXfrm>
    </dsp:sp>
    <dsp:sp modelId="{9876D90E-3911-4195-9E70-87B3FB191519}">
      <dsp:nvSpPr>
        <dsp:cNvPr id="0" name=""/>
        <dsp:cNvSpPr/>
      </dsp:nvSpPr>
      <dsp:spPr>
        <a:xfrm>
          <a:off x="3641575" y="727454"/>
          <a:ext cx="872824" cy="872824"/>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E35574-AFCA-4E96-9A38-64F07610C777}">
      <dsp:nvSpPr>
        <dsp:cNvPr id="0" name=""/>
        <dsp:cNvSpPr/>
      </dsp:nvSpPr>
      <dsp:spPr>
        <a:xfrm>
          <a:off x="3827587" y="913466"/>
          <a:ext cx="500800" cy="500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072BEE-D4EA-49A1-AC01-63E55F6EC3A4}">
      <dsp:nvSpPr>
        <dsp:cNvPr id="0" name=""/>
        <dsp:cNvSpPr/>
      </dsp:nvSpPr>
      <dsp:spPr>
        <a:xfrm>
          <a:off x="3362558" y="1872142"/>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3. Advanced analytics for threat detection.</a:t>
          </a:r>
          <a:endParaRPr lang="en-US" sz="1100" kern="1200"/>
        </a:p>
      </dsp:txBody>
      <dsp:txXfrm>
        <a:off x="3362558" y="1872142"/>
        <a:ext cx="1430859" cy="572343"/>
      </dsp:txXfrm>
    </dsp:sp>
    <dsp:sp modelId="{C3254ECC-9006-469A-B4E1-3A18AEF6B238}">
      <dsp:nvSpPr>
        <dsp:cNvPr id="0" name=""/>
        <dsp:cNvSpPr/>
      </dsp:nvSpPr>
      <dsp:spPr>
        <a:xfrm>
          <a:off x="1119686" y="2802200"/>
          <a:ext cx="872824" cy="872824"/>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14EC27-6E39-4D66-9C02-E367EA05223F}">
      <dsp:nvSpPr>
        <dsp:cNvPr id="0" name=""/>
        <dsp:cNvSpPr/>
      </dsp:nvSpPr>
      <dsp:spPr>
        <a:xfrm>
          <a:off x="1305697" y="2988212"/>
          <a:ext cx="500800" cy="5008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647DBF-369D-4557-B6EB-73DF43F6C893}">
      <dsp:nvSpPr>
        <dsp:cNvPr id="0" name=""/>
        <dsp:cNvSpPr/>
      </dsp:nvSpPr>
      <dsp:spPr>
        <a:xfrm>
          <a:off x="840668" y="3946888"/>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4. Customizable dashboards and reports.</a:t>
          </a:r>
          <a:endParaRPr lang="en-US" sz="1100" kern="1200"/>
        </a:p>
      </dsp:txBody>
      <dsp:txXfrm>
        <a:off x="840668" y="3946888"/>
        <a:ext cx="1430859" cy="572343"/>
      </dsp:txXfrm>
    </dsp:sp>
    <dsp:sp modelId="{93745C68-498D-4BCC-BDB3-F56217189A08}">
      <dsp:nvSpPr>
        <dsp:cNvPr id="0" name=""/>
        <dsp:cNvSpPr/>
      </dsp:nvSpPr>
      <dsp:spPr>
        <a:xfrm>
          <a:off x="2800945" y="2802200"/>
          <a:ext cx="872824" cy="872824"/>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521731-8407-44A4-9704-5237588DC04D}">
      <dsp:nvSpPr>
        <dsp:cNvPr id="0" name=""/>
        <dsp:cNvSpPr/>
      </dsp:nvSpPr>
      <dsp:spPr>
        <a:xfrm>
          <a:off x="2986957" y="2988212"/>
          <a:ext cx="500800" cy="5008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EDB5D2-667C-459E-B4D2-CD0A48B785F7}">
      <dsp:nvSpPr>
        <dsp:cNvPr id="0" name=""/>
        <dsp:cNvSpPr/>
      </dsp:nvSpPr>
      <dsp:spPr>
        <a:xfrm>
          <a:off x="2521928" y="3946888"/>
          <a:ext cx="1430859" cy="57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5. Integration with various security tools and platforms.</a:t>
          </a:r>
          <a:endParaRPr lang="en-US" sz="1100" kern="1200"/>
        </a:p>
      </dsp:txBody>
      <dsp:txXfrm>
        <a:off x="2521928" y="3946888"/>
        <a:ext cx="1430859" cy="57234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5BCAD085-E8A6-8845-BD4E-CB4CCA059FC4}" type="datetimeFigureOut">
              <a:rPr lang="en-US" smtClean="0"/>
              <a:t>7/20/24</a:t>
            </a:fld>
            <a:endParaRPr lang="en-US"/>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endParaRPr lang="en-US"/>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100184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7/20/24</a:t>
            </a:fld>
            <a:endParaRPr lang="en-US"/>
          </a:p>
        </p:txBody>
      </p:sp>
      <p:sp>
        <p:nvSpPr>
          <p:cNvPr id="6" name="Footer Placeholder 5"/>
          <p:cNvSpPr>
            <a:spLocks noGrp="1"/>
          </p:cNvSpPr>
          <p:nvPr>
            <p:ph type="ftr" sz="quarter" idx="11"/>
          </p:nvPr>
        </p:nvSpPr>
        <p:spPr/>
        <p:txBody>
          <a:bodyPr/>
          <a:lstStyle/>
          <a:p>
            <a:endParaRPr lang="en-US"/>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639675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7/20/24</a:t>
            </a:fld>
            <a:endParaRPr lang="en-US"/>
          </a:p>
        </p:txBody>
      </p:sp>
      <p:sp>
        <p:nvSpPr>
          <p:cNvPr id="5" name="Footer Placeholder 4"/>
          <p:cNvSpPr>
            <a:spLocks noGrp="1"/>
          </p:cNvSpPr>
          <p:nvPr>
            <p:ph type="ftr" sz="quarter" idx="11"/>
          </p:nvPr>
        </p:nvSpPr>
        <p:spPr/>
        <p:txBody>
          <a:bodyPr/>
          <a:lstStyle/>
          <a:p>
            <a:endParaRPr lang="en-US"/>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940178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7/20/24</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2850159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7/20/24</a:t>
            </a:fld>
            <a:endParaRPr lang="en-US"/>
          </a:p>
        </p:txBody>
      </p:sp>
      <p:sp>
        <p:nvSpPr>
          <p:cNvPr id="5" name="Footer Placeholder 4"/>
          <p:cNvSpPr>
            <a:spLocks noGrp="1"/>
          </p:cNvSpPr>
          <p:nvPr>
            <p:ph type="ftr" sz="quarter" idx="11"/>
          </p:nvPr>
        </p:nvSpPr>
        <p:spPr/>
        <p:txBody>
          <a:bodyPr/>
          <a:lstStyle/>
          <a:p>
            <a:endParaRPr lang="en-US"/>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178717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BCAD085-E8A6-8845-BD4E-CB4CCA059FC4}" type="datetimeFigureOut">
              <a:rPr lang="en-US" smtClean="0"/>
              <a:t>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1829830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BCAD085-E8A6-8845-BD4E-CB4CCA059FC4}" type="datetimeFigureOut">
              <a:rPr lang="en-US" smtClean="0"/>
              <a:t>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1921941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38172064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7/20/24</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3893734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3785782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7/20/24</a:t>
            </a:fld>
            <a:endParaRPr lang="en-US"/>
          </a:p>
        </p:txBody>
      </p:sp>
      <p:sp>
        <p:nvSpPr>
          <p:cNvPr id="5" name="Footer Placeholder 4"/>
          <p:cNvSpPr>
            <a:spLocks noGrp="1"/>
          </p:cNvSpPr>
          <p:nvPr>
            <p:ph type="ftr" sz="quarter" idx="11"/>
          </p:nvPr>
        </p:nvSpPr>
        <p:spPr/>
        <p:txBody>
          <a:bodyPr/>
          <a:lstStyle/>
          <a:p>
            <a:endParaRPr lang="en-US"/>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1699203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2393027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497935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1557703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5BCAD085-E8A6-8845-BD4E-CB4CCA059FC4}" type="datetimeFigureOut">
              <a:rPr lang="en-US" smtClean="0"/>
              <a:t>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1405306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7/20/24</a:t>
            </a:fld>
            <a:endParaRPr lang="en-US"/>
          </a:p>
        </p:txBody>
      </p:sp>
      <p:sp>
        <p:nvSpPr>
          <p:cNvPr id="6" name="Footer Placeholder 5"/>
          <p:cNvSpPr>
            <a:spLocks noGrp="1"/>
          </p:cNvSpPr>
          <p:nvPr>
            <p:ph type="ftr" sz="quarter" idx="11"/>
          </p:nvPr>
        </p:nvSpPr>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379440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7/20/24</a:t>
            </a:fld>
            <a:endParaRPr lang="en-US"/>
          </a:p>
        </p:txBody>
      </p:sp>
      <p:sp>
        <p:nvSpPr>
          <p:cNvPr id="6" name="Footer Placeholder 5"/>
          <p:cNvSpPr>
            <a:spLocks noGrp="1"/>
          </p:cNvSpPr>
          <p:nvPr>
            <p:ph type="ftr" sz="quarter" idx="11"/>
          </p:nvPr>
        </p:nvSpPr>
        <p:spPr/>
        <p:txBody>
          <a:bodyPr/>
          <a:lstStyle/>
          <a:p>
            <a:endParaRPr lang="en-US"/>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1943792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5BCAD085-E8A6-8845-BD4E-CB4CCA059FC4}" type="datetimeFigureOut">
              <a:rPr lang="en-US" smtClean="0"/>
              <a:t>7/20/24</a:t>
            </a:fld>
            <a:endParaRPr lang="en-US"/>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endParaRPr lang="en-US"/>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4588214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D22D1B95-2B54-43E9-85D9-B489F6C5D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6368213" y="4185117"/>
            <a:ext cx="2474555"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0" name="Freeform 5">
            <a:extLst>
              <a:ext uri="{FF2B5EF4-FFF2-40B4-BE49-F238E27FC236}">
                <a16:creationId xmlns:a16="http://schemas.microsoft.com/office/drawing/2014/main" id="{7D0F3F6D-A49D-4406-8D61-1C4F8D792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341709" y="4241801"/>
            <a:ext cx="84582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2" name="Freeform 5">
            <a:extLst>
              <a:ext uri="{FF2B5EF4-FFF2-40B4-BE49-F238E27FC236}">
                <a16:creationId xmlns:a16="http://schemas.microsoft.com/office/drawing/2014/main" id="{D953A318-DA8D-4405-9536-D889E45C5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9144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14" name="Rectangle 13">
            <a:extLst>
              <a:ext uri="{FF2B5EF4-FFF2-40B4-BE49-F238E27FC236}">
                <a16:creationId xmlns:a16="http://schemas.microsoft.com/office/drawing/2014/main" id="{9E382A3D-2F90-475C-8DF2-F666FEA34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1262378" y="1143000"/>
            <a:ext cx="6619243" cy="3389217"/>
          </a:xfrm>
        </p:spPr>
        <p:txBody>
          <a:bodyPr anchor="ctr">
            <a:normAutofit/>
          </a:bodyPr>
          <a:lstStyle/>
          <a:p>
            <a:pPr algn="ctr"/>
            <a:r>
              <a:rPr lang="en-US" sz="5700">
                <a:solidFill>
                  <a:srgbClr val="FFFFFF"/>
                </a:solidFill>
              </a:rPr>
              <a:t>Introduction to Splunk SIEM Tool</a:t>
            </a:r>
          </a:p>
        </p:txBody>
      </p:sp>
      <p:sp>
        <p:nvSpPr>
          <p:cNvPr id="3" name="Subtitle 2"/>
          <p:cNvSpPr>
            <a:spLocks noGrp="1"/>
          </p:cNvSpPr>
          <p:nvPr>
            <p:ph type="subTitle" idx="1"/>
          </p:nvPr>
        </p:nvSpPr>
        <p:spPr>
          <a:xfrm>
            <a:off x="1262378" y="5240851"/>
            <a:ext cx="6619243" cy="828932"/>
          </a:xfrm>
        </p:spPr>
        <p:txBody>
          <a:bodyPr>
            <a:normAutofit/>
          </a:bodyPr>
          <a:lstStyle/>
          <a:p>
            <a:pPr algn="ctr"/>
            <a:r>
              <a:rPr lang="en-US" sz="2100">
                <a:solidFill>
                  <a:schemeClr val="tx2"/>
                </a:solidFill>
              </a:rPr>
              <a:t>T.O Analytics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grpSp>
      <p:sp>
        <p:nvSpPr>
          <p:cNvPr id="2" name="Title 1"/>
          <p:cNvSpPr>
            <a:spLocks noGrp="1"/>
          </p:cNvSpPr>
          <p:nvPr>
            <p:ph type="title"/>
          </p:nvPr>
        </p:nvSpPr>
        <p:spPr>
          <a:xfrm>
            <a:off x="627185" y="1085549"/>
            <a:ext cx="2573210" cy="4686903"/>
          </a:xfrm>
        </p:spPr>
        <p:txBody>
          <a:bodyPr anchor="ctr">
            <a:normAutofit/>
          </a:bodyPr>
          <a:lstStyle/>
          <a:p>
            <a:pPr algn="r"/>
            <a:r>
              <a:rPr lang="en-US">
                <a:solidFill>
                  <a:schemeClr val="tx1"/>
                </a:solidFill>
              </a:rPr>
              <a:t>Popular Companies Using Splunk</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81049" y="1085549"/>
            <a:ext cx="4184780" cy="4686903"/>
          </a:xfrm>
        </p:spPr>
        <p:txBody>
          <a:bodyPr anchor="ctr">
            <a:normAutofit/>
          </a:bodyPr>
          <a:lstStyle/>
          <a:p>
            <a:r>
              <a:rPr lang="en-US" dirty="0">
                <a:solidFill>
                  <a:schemeClr val="tx1"/>
                </a:solidFill>
              </a:rPr>
              <a:t>Many well-known companies use Splunk, including:</a:t>
            </a:r>
          </a:p>
          <a:p>
            <a:r>
              <a:rPr lang="en-US" dirty="0">
                <a:solidFill>
                  <a:schemeClr val="tx1"/>
                </a:solidFill>
              </a:rPr>
              <a:t>1. Intel</a:t>
            </a:r>
          </a:p>
          <a:p>
            <a:r>
              <a:rPr lang="en-US" dirty="0">
                <a:solidFill>
                  <a:schemeClr val="tx1"/>
                </a:solidFill>
              </a:rPr>
              <a:t>2. Coca-Cola</a:t>
            </a:r>
          </a:p>
          <a:p>
            <a:r>
              <a:rPr lang="en-US" dirty="0">
                <a:solidFill>
                  <a:schemeClr val="tx1"/>
                </a:solidFill>
              </a:rPr>
              <a:t>3. Cisco</a:t>
            </a:r>
          </a:p>
          <a:p>
            <a:r>
              <a:rPr lang="en-US" dirty="0">
                <a:solidFill>
                  <a:schemeClr val="tx1"/>
                </a:solidFill>
              </a:rPr>
              <a:t>4. ING</a:t>
            </a:r>
          </a:p>
          <a:p>
            <a:r>
              <a:rPr lang="en-US" dirty="0">
                <a:solidFill>
                  <a:schemeClr val="tx1"/>
                </a:solidFill>
              </a:rPr>
              <a:t>5. Dominos</a:t>
            </a:r>
          </a:p>
          <a:p>
            <a:r>
              <a:rPr lang="en-US" dirty="0">
                <a:solidFill>
                  <a:schemeClr val="tx1"/>
                </a:solidFill>
              </a:rPr>
              <a:t>6. Hyatt</a:t>
            </a:r>
          </a:p>
          <a:p>
            <a:r>
              <a:rPr lang="en-US" dirty="0">
                <a:solidFill>
                  <a:schemeClr val="tx1"/>
                </a:solidFill>
              </a:rPr>
              <a:t>7. Shazam</a:t>
            </a:r>
          </a:p>
          <a:p>
            <a:r>
              <a:rPr lang="en-US" dirty="0">
                <a:solidFill>
                  <a:schemeClr val="tx1"/>
                </a:solidFill>
              </a:rPr>
              <a:t>8. Tesco</a:t>
            </a:r>
          </a:p>
          <a:p>
            <a:r>
              <a:rPr lang="en-US" dirty="0">
                <a:solidFill>
                  <a:schemeClr val="tx1"/>
                </a:solidFill>
              </a:rPr>
              <a:t>9. Federal Government</a:t>
            </a:r>
          </a:p>
        </p:txBody>
      </p:sp>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6858000"/>
            <a:chOff x="0" y="0"/>
            <a:chExt cx="12192000" cy="6858000"/>
          </a:xfrm>
        </p:grpSpPr>
        <p:sp>
          <p:nvSpPr>
            <p:cNvPr id="10" name="Rectangle 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US"/>
            </a:p>
          </p:txBody>
        </p:sp>
      </p:grpSp>
      <p:sp>
        <p:nvSpPr>
          <p:cNvPr id="2" name="Title 1"/>
          <p:cNvSpPr>
            <a:spLocks noGrp="1"/>
          </p:cNvSpPr>
          <p:nvPr>
            <p:ph type="title"/>
          </p:nvPr>
        </p:nvSpPr>
        <p:spPr>
          <a:xfrm>
            <a:off x="866215" y="973668"/>
            <a:ext cx="6571060" cy="706964"/>
          </a:xfrm>
        </p:spPr>
        <p:txBody>
          <a:bodyPr>
            <a:normAutofit/>
          </a:bodyPr>
          <a:lstStyle/>
          <a:p>
            <a:r>
              <a:rPr lang="en-US" dirty="0">
                <a:solidFill>
                  <a:srgbClr val="FFFFFF"/>
                </a:solidFill>
              </a:rPr>
              <a:t>Setting Up a Splunk Environment</a:t>
            </a:r>
          </a:p>
        </p:txBody>
      </p:sp>
      <p:sp>
        <p:nvSpPr>
          <p:cNvPr id="13" name="Rectangle 1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85741717-9428-B140-5B8A-7BC1A1973DF4}"/>
              </a:ext>
            </a:extLst>
          </p:cNvPr>
          <p:cNvGraphicFramePr>
            <a:graphicFrameLocks noGrp="1"/>
          </p:cNvGraphicFramePr>
          <p:nvPr>
            <p:ph idx="1"/>
            <p:extLst>
              <p:ext uri="{D42A27DB-BD31-4B8C-83A1-F6EECF244321}">
                <p14:modId xmlns:p14="http://schemas.microsoft.com/office/powerpoint/2010/main" val="4271836286"/>
              </p:ext>
            </p:extLst>
          </p:nvPr>
        </p:nvGraphicFramePr>
        <p:xfrm>
          <a:off x="965200" y="2324100"/>
          <a:ext cx="7219037"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1942938" y="1881194"/>
            <a:ext cx="3299407"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122264" y="751601"/>
            <a:ext cx="6053670" cy="5354799"/>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en-US"/>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9144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p:cNvSpPr>
            <a:spLocks noGrp="1"/>
          </p:cNvSpPr>
          <p:nvPr>
            <p:ph type="title"/>
          </p:nvPr>
        </p:nvSpPr>
        <p:spPr>
          <a:xfrm>
            <a:off x="745565" y="1130603"/>
            <a:ext cx="2506831" cy="4596794"/>
          </a:xfrm>
        </p:spPr>
        <p:txBody>
          <a:bodyPr anchor="ctr">
            <a:normAutofit/>
          </a:bodyPr>
          <a:lstStyle/>
          <a:p>
            <a:r>
              <a:rPr lang="en-US" sz="2800">
                <a:solidFill>
                  <a:srgbClr val="EBEBEB"/>
                </a:solidFill>
              </a:rPr>
              <a:t>Examples of Splunk Queries (SPL)</a:t>
            </a:r>
          </a:p>
        </p:txBody>
      </p:sp>
      <p:sp>
        <p:nvSpPr>
          <p:cNvPr id="3" name="Content Placeholder 2"/>
          <p:cNvSpPr>
            <a:spLocks noGrp="1"/>
          </p:cNvSpPr>
          <p:nvPr>
            <p:ph idx="1"/>
          </p:nvPr>
        </p:nvSpPr>
        <p:spPr>
          <a:xfrm>
            <a:off x="3967557" y="437513"/>
            <a:ext cx="4126961" cy="5954325"/>
          </a:xfrm>
        </p:spPr>
        <p:txBody>
          <a:bodyPr anchor="ctr">
            <a:normAutofit/>
          </a:bodyPr>
          <a:lstStyle/>
          <a:p>
            <a:r>
              <a:rPr lang="en-US" sz="1700"/>
              <a:t>1. Search for failed login attempts:</a:t>
            </a:r>
          </a:p>
          <a:p>
            <a:r>
              <a:rPr lang="en-US" sz="1700"/>
              <a:t>   `index=main sourcetype=access_combined status=401`</a:t>
            </a:r>
          </a:p>
          <a:p>
            <a:r>
              <a:rPr lang="en-US" sz="1700"/>
              <a:t>2. Find top 10 source IPs by event count:</a:t>
            </a:r>
          </a:p>
          <a:p>
            <a:r>
              <a:rPr lang="en-US" sz="1700"/>
              <a:t>   `index=main | stats count by src_ip | sort -count | head 10`</a:t>
            </a:r>
          </a:p>
          <a:p>
            <a:r>
              <a:rPr lang="en-US" sz="1700"/>
              <a:t>3. Calculate average response time:</a:t>
            </a:r>
          </a:p>
          <a:p>
            <a:r>
              <a:rPr lang="en-US" sz="1700"/>
              <a:t>   `index=main sourcetype=access_combined | stats avg(response_time)`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grpSp>
      <p:sp>
        <p:nvSpPr>
          <p:cNvPr id="2" name="Title 1"/>
          <p:cNvSpPr>
            <a:spLocks noGrp="1"/>
          </p:cNvSpPr>
          <p:nvPr>
            <p:ph type="title"/>
          </p:nvPr>
        </p:nvSpPr>
        <p:spPr>
          <a:xfrm>
            <a:off x="627185" y="1085549"/>
            <a:ext cx="2573210" cy="4686903"/>
          </a:xfrm>
        </p:spPr>
        <p:txBody>
          <a:bodyPr anchor="ctr">
            <a:normAutofit/>
          </a:bodyPr>
          <a:lstStyle/>
          <a:p>
            <a:pPr algn="r"/>
            <a:r>
              <a:rPr lang="en-US">
                <a:solidFill>
                  <a:schemeClr val="tx1"/>
                </a:solidFill>
              </a:rPr>
              <a:t>Splunk Dashboards</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81049" y="1085549"/>
            <a:ext cx="4184780" cy="4686903"/>
          </a:xfrm>
        </p:spPr>
        <p:txBody>
          <a:bodyPr anchor="ctr">
            <a:normAutofit/>
          </a:bodyPr>
          <a:lstStyle/>
          <a:p>
            <a:r>
              <a:rPr lang="en-US">
                <a:solidFill>
                  <a:schemeClr val="tx1"/>
                </a:solidFill>
              </a:rPr>
              <a:t>Splunk dashboards provide a visual representation of search results. They can include various charts, tables, and other visualizations to help monitor and analyze data in real-time. Users can create custom dashboards to meet specific needs.</a:t>
            </a:r>
          </a:p>
        </p:txBody>
      </p:sp>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6858000"/>
            <a:chOff x="0" y="0"/>
            <a:chExt cx="12192000" cy="6858000"/>
          </a:xfrm>
        </p:grpSpPr>
        <p:sp>
          <p:nvSpPr>
            <p:cNvPr id="80" name="Rectangle 79">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1"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83" name="Rectangle 82">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Content Placeholder 12" descr="A screenshot of a computer&#10;&#10;Description automatically generated">
            <a:extLst>
              <a:ext uri="{FF2B5EF4-FFF2-40B4-BE49-F238E27FC236}">
                <a16:creationId xmlns:a16="http://schemas.microsoft.com/office/drawing/2014/main" id="{EF8BE846-F748-0C02-815F-4010722C8D77}"/>
              </a:ext>
            </a:extLst>
          </p:cNvPr>
          <p:cNvPicPr>
            <a:picLocks noGrp="1" noChangeAspect="1"/>
          </p:cNvPicPr>
          <p:nvPr>
            <p:ph idx="1"/>
          </p:nvPr>
        </p:nvPicPr>
        <p:blipFill rotWithShape="1">
          <a:blip r:embed="rId3"/>
          <a:srcRect l="9957" r="7171" b="1"/>
          <a:stretch/>
        </p:blipFill>
        <p:spPr>
          <a:xfrm>
            <a:off x="20" y="-5"/>
            <a:ext cx="9143752"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85" name="Freeform: Shape 8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7"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9144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p:cNvSpPr>
            <a:spLocks noGrp="1"/>
          </p:cNvSpPr>
          <p:nvPr>
            <p:ph type="title"/>
          </p:nvPr>
        </p:nvSpPr>
        <p:spPr>
          <a:xfrm>
            <a:off x="669149" y="4854346"/>
            <a:ext cx="7805701" cy="868026"/>
          </a:xfrm>
        </p:spPr>
        <p:txBody>
          <a:bodyPr vert="horz" lIns="91440" tIns="45720" rIns="91440" bIns="45720" rtlCol="0" anchor="b">
            <a:normAutofit/>
          </a:bodyPr>
          <a:lstStyle/>
          <a:p>
            <a:pPr algn="ctr"/>
            <a:r>
              <a:rPr lang="en-US" sz="3800">
                <a:solidFill>
                  <a:srgbClr val="EBEBEB"/>
                </a:solidFill>
              </a:rPr>
              <a:t>Splunk Dashboards</a:t>
            </a:r>
          </a:p>
        </p:txBody>
      </p:sp>
      <p:sp>
        <p:nvSpPr>
          <p:cNvPr id="89"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2142" y="3785499"/>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46487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1942938" y="1881194"/>
            <a:ext cx="3299407"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122264" y="751601"/>
            <a:ext cx="6053670" cy="5354799"/>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en-US"/>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9144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p:cNvSpPr>
            <a:spLocks noGrp="1"/>
          </p:cNvSpPr>
          <p:nvPr>
            <p:ph type="title"/>
          </p:nvPr>
        </p:nvSpPr>
        <p:spPr>
          <a:xfrm>
            <a:off x="745565" y="1130603"/>
            <a:ext cx="2506831" cy="4596794"/>
          </a:xfrm>
        </p:spPr>
        <p:txBody>
          <a:bodyPr anchor="ctr">
            <a:normAutofit/>
          </a:bodyPr>
          <a:lstStyle/>
          <a:p>
            <a:r>
              <a:rPr lang="en-US" sz="2800">
                <a:solidFill>
                  <a:srgbClr val="EBEBEB"/>
                </a:solidFill>
              </a:rPr>
              <a:t>Graphs and Charts in Splunk</a:t>
            </a:r>
          </a:p>
        </p:txBody>
      </p:sp>
      <p:sp>
        <p:nvSpPr>
          <p:cNvPr id="3" name="Content Placeholder 2"/>
          <p:cNvSpPr>
            <a:spLocks noGrp="1"/>
          </p:cNvSpPr>
          <p:nvPr>
            <p:ph idx="1"/>
          </p:nvPr>
        </p:nvSpPr>
        <p:spPr>
          <a:xfrm>
            <a:off x="3967557" y="437513"/>
            <a:ext cx="4126961" cy="5954325"/>
          </a:xfrm>
        </p:spPr>
        <p:txBody>
          <a:bodyPr anchor="ctr">
            <a:normAutofit/>
          </a:bodyPr>
          <a:lstStyle/>
          <a:p>
            <a:r>
              <a:rPr lang="en-US" sz="1700"/>
              <a:t>Splunk supports various types of visualizations including:</a:t>
            </a:r>
          </a:p>
          <a:p>
            <a:r>
              <a:rPr lang="en-US" sz="1700"/>
              <a:t>1. Line charts</a:t>
            </a:r>
          </a:p>
          <a:p>
            <a:r>
              <a:rPr lang="en-US" sz="1700"/>
              <a:t>2. Bar charts</a:t>
            </a:r>
          </a:p>
          <a:p>
            <a:r>
              <a:rPr lang="en-US" sz="1700"/>
              <a:t>3. Pie charts</a:t>
            </a:r>
          </a:p>
          <a:p>
            <a:r>
              <a:rPr lang="en-US" sz="1700"/>
              <a:t>4. Scatter plots</a:t>
            </a:r>
          </a:p>
          <a:p>
            <a:r>
              <a:rPr lang="en-US" sz="1700"/>
              <a:t>5. Histograms</a:t>
            </a:r>
          </a:p>
          <a:p>
            <a:r>
              <a:rPr lang="en-US" sz="1700"/>
              <a:t>6. Tables</a:t>
            </a:r>
          </a:p>
          <a:p>
            <a:r>
              <a:rPr lang="en-US" sz="1700"/>
              <a:t>These visualizations help in understanding data trends and patterns.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6858000"/>
            <a:chOff x="0" y="0"/>
            <a:chExt cx="12192000" cy="6858000"/>
          </a:xfrm>
        </p:grpSpPr>
        <p:sp>
          <p:nvSpPr>
            <p:cNvPr id="13" name="Rectangle 12">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6" name="Rectangle 15">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9144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0" name="Rectangle 19">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6515100" y="1113062"/>
            <a:ext cx="2142202" cy="3281957"/>
          </a:xfrm>
        </p:spPr>
        <p:txBody>
          <a:bodyPr vert="horz" lIns="91440" tIns="45720" rIns="91440" bIns="45720" rtlCol="0" anchor="b">
            <a:normAutofit/>
          </a:bodyPr>
          <a:lstStyle/>
          <a:p>
            <a:r>
              <a:rPr lang="en-US" sz="2800" b="0" i="0" kern="1200" dirty="0">
                <a:solidFill>
                  <a:srgbClr val="EBEBEB"/>
                </a:solidFill>
                <a:latin typeface="+mj-lt"/>
                <a:ea typeface="+mj-ea"/>
                <a:cs typeface="+mj-cs"/>
              </a:rPr>
              <a:t>Classic Dashboard</a:t>
            </a:r>
          </a:p>
        </p:txBody>
      </p:sp>
      <p:pic>
        <p:nvPicPr>
          <p:cNvPr id="7" name="Content Placeholder 6" descr="A screenshot of a graph&#10;&#10;Description automatically generated">
            <a:extLst>
              <a:ext uri="{FF2B5EF4-FFF2-40B4-BE49-F238E27FC236}">
                <a16:creationId xmlns:a16="http://schemas.microsoft.com/office/drawing/2014/main" id="{03ECDE39-8B99-7190-7CF6-9D74D174F9C6}"/>
              </a:ext>
            </a:extLst>
          </p:cNvPr>
          <p:cNvPicPr>
            <a:picLocks noGrp="1" noChangeAspect="1"/>
          </p:cNvPicPr>
          <p:nvPr>
            <p:ph idx="1"/>
          </p:nvPr>
        </p:nvPicPr>
        <p:blipFill>
          <a:blip r:embed="rId3"/>
          <a:stretch>
            <a:fillRect/>
          </a:stretch>
        </p:blipFill>
        <p:spPr>
          <a:xfrm>
            <a:off x="695324" y="2133599"/>
            <a:ext cx="5734051" cy="2867025"/>
          </a:xfrm>
          <a:prstGeom prst="roundRect">
            <a:avLst>
              <a:gd name="adj" fmla="val 1858"/>
            </a:avLst>
          </a:prstGeom>
          <a:effectLst>
            <a:outerShdw blurRad="50800" dist="50800" dir="5400000" algn="tl" rotWithShape="0">
              <a:srgbClr val="000000">
                <a:alpha val="43000"/>
              </a:srgbClr>
            </a:outerShdw>
          </a:effectLst>
        </p:spPr>
      </p:pic>
    </p:spTree>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6858000"/>
            <a:chOff x="0" y="0"/>
            <a:chExt cx="12192000" cy="6858000"/>
          </a:xfrm>
        </p:grpSpPr>
        <p:sp>
          <p:nvSpPr>
            <p:cNvPr id="12" name="Rectangle 1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8" name="Rectangle 17">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9144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19" name="Rectangle 18">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6534150" y="1113062"/>
            <a:ext cx="2123153" cy="3281957"/>
          </a:xfrm>
        </p:spPr>
        <p:txBody>
          <a:bodyPr vert="horz" lIns="91440" tIns="45720" rIns="91440" bIns="45720" rtlCol="0" anchor="b">
            <a:normAutofit/>
          </a:bodyPr>
          <a:lstStyle/>
          <a:p>
            <a:pPr>
              <a:lnSpc>
                <a:spcPct val="90000"/>
              </a:lnSpc>
            </a:pPr>
            <a:br>
              <a:rPr lang="en-US" sz="3400" b="0" i="0" kern="1200" dirty="0">
                <a:solidFill>
                  <a:srgbClr val="EBEBEB"/>
                </a:solidFill>
                <a:latin typeface="+mj-lt"/>
                <a:ea typeface="+mj-ea"/>
                <a:cs typeface="+mj-cs"/>
              </a:rPr>
            </a:br>
            <a:r>
              <a:rPr lang="en-US" sz="2800" b="0" i="0" kern="1200" dirty="0">
                <a:solidFill>
                  <a:srgbClr val="EBEBEB"/>
                </a:solidFill>
                <a:latin typeface="+mj-lt"/>
                <a:ea typeface="+mj-ea"/>
                <a:cs typeface="+mj-cs"/>
              </a:rPr>
              <a:t>Dashboard Studio</a:t>
            </a:r>
            <a:br>
              <a:rPr lang="en-US" sz="3400" b="0" i="0" kern="1200" dirty="0">
                <a:solidFill>
                  <a:srgbClr val="EBEBEB"/>
                </a:solidFill>
                <a:latin typeface="+mj-lt"/>
                <a:ea typeface="+mj-ea"/>
                <a:cs typeface="+mj-cs"/>
              </a:rPr>
            </a:br>
            <a:endParaRPr lang="en-US" sz="3400" b="0" i="0" kern="1200" dirty="0">
              <a:solidFill>
                <a:srgbClr val="EBEBEB"/>
              </a:solidFill>
              <a:latin typeface="+mj-lt"/>
              <a:ea typeface="+mj-ea"/>
              <a:cs typeface="+mj-cs"/>
            </a:endParaRPr>
          </a:p>
        </p:txBody>
      </p:sp>
      <p:pic>
        <p:nvPicPr>
          <p:cNvPr id="6" name="Content Placeholder 5" descr="A screenshot of a computer&#10;&#10;Description automatically generated">
            <a:extLst>
              <a:ext uri="{FF2B5EF4-FFF2-40B4-BE49-F238E27FC236}">
                <a16:creationId xmlns:a16="http://schemas.microsoft.com/office/drawing/2014/main" id="{FE735109-4E69-18A6-8214-383BF16D1D27}"/>
              </a:ext>
            </a:extLst>
          </p:cNvPr>
          <p:cNvPicPr>
            <a:picLocks noGrp="1" noChangeAspect="1"/>
          </p:cNvPicPr>
          <p:nvPr>
            <p:ph idx="1"/>
          </p:nvPr>
        </p:nvPicPr>
        <p:blipFill>
          <a:blip r:embed="rId3"/>
          <a:stretch>
            <a:fillRect/>
          </a:stretch>
        </p:blipFill>
        <p:spPr>
          <a:xfrm>
            <a:off x="832322" y="2062485"/>
            <a:ext cx="5701828" cy="328195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97289739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0655C-6469-0CD2-CD60-F3E47306A041}"/>
              </a:ext>
            </a:extLst>
          </p:cNvPr>
          <p:cNvSpPr>
            <a:spLocks noGrp="1"/>
          </p:cNvSpPr>
          <p:nvPr>
            <p:ph type="title"/>
          </p:nvPr>
        </p:nvSpPr>
        <p:spPr/>
        <p:txBody>
          <a:bodyPr/>
          <a:lstStyle/>
          <a:p>
            <a:r>
              <a:rPr lang="en-US" dirty="0"/>
              <a:t>Alerts, Saved Search and Reports</a:t>
            </a:r>
          </a:p>
        </p:txBody>
      </p:sp>
      <p:sp>
        <p:nvSpPr>
          <p:cNvPr id="3" name="Content Placeholder 2">
            <a:extLst>
              <a:ext uri="{FF2B5EF4-FFF2-40B4-BE49-F238E27FC236}">
                <a16:creationId xmlns:a16="http://schemas.microsoft.com/office/drawing/2014/main" id="{34BF1181-F3FF-2468-7A68-185D1D0F8CAA}"/>
              </a:ext>
            </a:extLst>
          </p:cNvPr>
          <p:cNvSpPr>
            <a:spLocks noGrp="1"/>
          </p:cNvSpPr>
          <p:nvPr>
            <p:ph idx="1"/>
          </p:nvPr>
        </p:nvSpPr>
        <p:spPr/>
        <p:txBody>
          <a:bodyPr/>
          <a:lstStyle/>
          <a:p>
            <a:r>
              <a:rPr lang="en-US" b="0" i="0" u="none" strike="noStrike" dirty="0">
                <a:solidFill>
                  <a:srgbClr val="000000"/>
                </a:solidFill>
                <a:effectLst/>
                <a:latin typeface="-webkit-standard"/>
              </a:rPr>
              <a:t>Splunk alerts are triggered when specific conditions in your data are met, allowing you to respond to critical events in real-time. Saved searches and reports enable you to store, schedule, and share search results, providing consistent and reliable insights for ongoing analysis and decision-making.</a:t>
            </a:r>
            <a:endParaRPr lang="en-US" dirty="0"/>
          </a:p>
        </p:txBody>
      </p:sp>
    </p:spTree>
    <p:extLst>
      <p:ext uri="{BB962C8B-B14F-4D97-AF65-F5344CB8AC3E}">
        <p14:creationId xmlns:p14="http://schemas.microsoft.com/office/powerpoint/2010/main" val="520473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grpSp>
      <p:sp>
        <p:nvSpPr>
          <p:cNvPr id="2" name="Title 1"/>
          <p:cNvSpPr>
            <a:spLocks noGrp="1"/>
          </p:cNvSpPr>
          <p:nvPr>
            <p:ph type="title"/>
          </p:nvPr>
        </p:nvSpPr>
        <p:spPr>
          <a:xfrm>
            <a:off x="627185" y="1085549"/>
            <a:ext cx="2573210" cy="4686903"/>
          </a:xfrm>
        </p:spPr>
        <p:txBody>
          <a:bodyPr anchor="ctr">
            <a:normAutofit/>
          </a:bodyPr>
          <a:lstStyle/>
          <a:p>
            <a:pPr algn="r"/>
            <a:r>
              <a:rPr lang="en-US" dirty="0">
                <a:solidFill>
                  <a:schemeClr val="tx1"/>
                </a:solidFill>
              </a:rPr>
              <a:t>Splunk External Languages and tools</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81049" y="1085549"/>
            <a:ext cx="4184780" cy="4686903"/>
          </a:xfrm>
        </p:spPr>
        <p:txBody>
          <a:bodyPr anchor="ctr">
            <a:normAutofit/>
          </a:bodyPr>
          <a:lstStyle/>
          <a:p>
            <a:r>
              <a:rPr lang="en-US" dirty="0">
                <a:solidFill>
                  <a:schemeClr val="tx1"/>
                </a:solidFill>
              </a:rPr>
              <a:t>Python</a:t>
            </a:r>
          </a:p>
          <a:p>
            <a:r>
              <a:rPr lang="en-US" dirty="0">
                <a:solidFill>
                  <a:schemeClr val="tx1"/>
                </a:solidFill>
              </a:rPr>
              <a:t>Java</a:t>
            </a:r>
          </a:p>
          <a:p>
            <a:r>
              <a:rPr lang="en-US" dirty="0">
                <a:solidFill>
                  <a:schemeClr val="tx1"/>
                </a:solidFill>
              </a:rPr>
              <a:t>Linux</a:t>
            </a:r>
          </a:p>
          <a:p>
            <a:r>
              <a:rPr lang="en-US" dirty="0">
                <a:solidFill>
                  <a:schemeClr val="tx1"/>
                </a:solidFill>
              </a:rPr>
              <a:t>Html</a:t>
            </a:r>
          </a:p>
          <a:p>
            <a:r>
              <a:rPr lang="en-US" dirty="0">
                <a:solidFill>
                  <a:schemeClr val="tx1"/>
                </a:solidFill>
              </a:rPr>
              <a:t>Linux</a:t>
            </a:r>
          </a:p>
          <a:p>
            <a:r>
              <a:rPr lang="en-US" dirty="0">
                <a:solidFill>
                  <a:schemeClr val="tx1"/>
                </a:solidFill>
              </a:rPr>
              <a:t>SQL</a:t>
            </a:r>
          </a:p>
          <a:p>
            <a:r>
              <a:rPr lang="en-US" dirty="0">
                <a:solidFill>
                  <a:schemeClr val="tx1"/>
                </a:solidFill>
              </a:rPr>
              <a:t>AWS</a:t>
            </a:r>
          </a:p>
          <a:p>
            <a:r>
              <a:rPr lang="en-US" dirty="0">
                <a:solidFill>
                  <a:schemeClr val="tx1"/>
                </a:solidFill>
              </a:rPr>
              <a:t>Ansible</a:t>
            </a:r>
          </a:p>
          <a:p>
            <a:r>
              <a:rPr lang="en-US" dirty="0">
                <a:solidFill>
                  <a:schemeClr val="tx1"/>
                </a:solidFill>
              </a:rPr>
              <a:t>Gitlab</a:t>
            </a:r>
          </a:p>
          <a:p>
            <a:r>
              <a:rPr lang="en-US" dirty="0">
                <a:solidFill>
                  <a:schemeClr val="tx1"/>
                </a:solidFill>
              </a:rPr>
              <a:t>Json</a:t>
            </a:r>
          </a:p>
          <a:p>
            <a:r>
              <a:rPr lang="en-US" dirty="0">
                <a:solidFill>
                  <a:schemeClr val="tx1"/>
                </a:solidFill>
              </a:rPr>
              <a:t>SPL</a:t>
            </a:r>
          </a:p>
        </p:txBody>
      </p:sp>
    </p:spTree>
    <p:extLst>
      <p:ext uri="{BB962C8B-B14F-4D97-AF65-F5344CB8AC3E}">
        <p14:creationId xmlns:p14="http://schemas.microsoft.com/office/powerpoint/2010/main" val="118499654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ACC5D-74E4-4741-2CA8-D9B447982C0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D92CF25-076F-6EB4-9FCC-7D228804CD59}"/>
              </a:ext>
            </a:extLst>
          </p:cNvPr>
          <p:cNvPicPr>
            <a:picLocks noGrp="1" noChangeAspect="1"/>
          </p:cNvPicPr>
          <p:nvPr>
            <p:ph idx="1"/>
          </p:nvPr>
        </p:nvPicPr>
        <p:blipFill>
          <a:blip r:embed="rId2"/>
          <a:stretch>
            <a:fillRect/>
          </a:stretch>
        </p:blipFill>
        <p:spPr>
          <a:xfrm>
            <a:off x="898701" y="2489200"/>
            <a:ext cx="6276622" cy="3530600"/>
          </a:xfrm>
          <a:prstGeom prst="rect">
            <a:avLst/>
          </a:prstGeom>
        </p:spPr>
      </p:pic>
      <p:pic>
        <p:nvPicPr>
          <p:cNvPr id="5" name="Picture 4" descr="A purple and white flyer&#10;&#10;Description automatically generated">
            <a:extLst>
              <a:ext uri="{FF2B5EF4-FFF2-40B4-BE49-F238E27FC236}">
                <a16:creationId xmlns:a16="http://schemas.microsoft.com/office/drawing/2014/main" id="{7BE7247B-6EE0-5276-CDF8-9C5E96469CAA}"/>
              </a:ext>
            </a:extLst>
          </p:cNvPr>
          <p:cNvPicPr>
            <a:picLocks noChangeAspect="1"/>
          </p:cNvPicPr>
          <p:nvPr/>
        </p:nvPicPr>
        <p:blipFill>
          <a:blip r:embed="rId3"/>
          <a:stretch>
            <a:fillRect/>
          </a:stretch>
        </p:blipFill>
        <p:spPr>
          <a:xfrm>
            <a:off x="0" y="-22210"/>
            <a:ext cx="9143999" cy="6902420"/>
          </a:xfrm>
          <a:prstGeom prst="rect">
            <a:avLst/>
          </a:prstGeom>
        </p:spPr>
      </p:pic>
    </p:spTree>
    <p:extLst>
      <p:ext uri="{BB962C8B-B14F-4D97-AF65-F5344CB8AC3E}">
        <p14:creationId xmlns:p14="http://schemas.microsoft.com/office/powerpoint/2010/main" val="533044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28" name="Freeform: Shape 27">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122264" y="751601"/>
            <a:ext cx="6053670" cy="5354799"/>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30"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9144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p:cNvSpPr>
            <a:spLocks noGrp="1"/>
          </p:cNvSpPr>
          <p:nvPr>
            <p:ph type="title"/>
          </p:nvPr>
        </p:nvSpPr>
        <p:spPr>
          <a:xfrm>
            <a:off x="866216" y="973668"/>
            <a:ext cx="2206657" cy="1020232"/>
          </a:xfrm>
        </p:spPr>
        <p:txBody>
          <a:bodyPr vert="horz" lIns="91440" tIns="45720" rIns="91440" bIns="45720" rtlCol="0">
            <a:normAutofit/>
          </a:bodyPr>
          <a:lstStyle/>
          <a:p>
            <a:r>
              <a:rPr lang="en-US" sz="3000" b="0" i="0" kern="1200">
                <a:solidFill>
                  <a:schemeClr val="tx1"/>
                </a:solidFill>
                <a:latin typeface="+mj-lt"/>
                <a:ea typeface="+mj-ea"/>
                <a:cs typeface="+mj-cs"/>
              </a:rPr>
              <a:t>Splunk CLustering</a:t>
            </a:r>
          </a:p>
        </p:txBody>
      </p:sp>
      <p:pic>
        <p:nvPicPr>
          <p:cNvPr id="6" name="Content Placeholder 5" descr="A screenshot of a computer&#10;&#10;Description automatically generated">
            <a:extLst>
              <a:ext uri="{FF2B5EF4-FFF2-40B4-BE49-F238E27FC236}">
                <a16:creationId xmlns:a16="http://schemas.microsoft.com/office/drawing/2014/main" id="{FE735109-4E69-18A6-8214-383BF16D1D27}"/>
              </a:ext>
            </a:extLst>
          </p:cNvPr>
          <p:cNvPicPr>
            <a:picLocks noChangeAspect="1"/>
          </p:cNvPicPr>
          <p:nvPr/>
        </p:nvPicPr>
        <p:blipFill rotWithShape="1">
          <a:blip r:embed="rId2"/>
          <a:srcRect l="13936" r="13940" b="3"/>
          <a:stretch/>
        </p:blipFill>
        <p:spPr>
          <a:xfrm>
            <a:off x="3895955" y="803751"/>
            <a:ext cx="4793650" cy="5250498"/>
          </a:xfrm>
          <a:prstGeom prst="rect">
            <a:avLst/>
          </a:prstGeom>
        </p:spPr>
      </p:pic>
      <p:sp>
        <p:nvSpPr>
          <p:cNvPr id="32" name="Rectangle 31">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Oval 33">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314325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Oval 35">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177165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Content Placeholder 22">
            <a:extLst>
              <a:ext uri="{FF2B5EF4-FFF2-40B4-BE49-F238E27FC236}">
                <a16:creationId xmlns:a16="http://schemas.microsoft.com/office/drawing/2014/main" id="{1F689A31-8E41-BBB5-EDED-E427A2EF3052}"/>
              </a:ext>
            </a:extLst>
          </p:cNvPr>
          <p:cNvSpPr>
            <a:spLocks noGrp="1"/>
          </p:cNvSpPr>
          <p:nvPr>
            <p:ph idx="1"/>
          </p:nvPr>
        </p:nvSpPr>
        <p:spPr>
          <a:xfrm>
            <a:off x="866216" y="2120900"/>
            <a:ext cx="2350294" cy="3898900"/>
          </a:xfrm>
        </p:spPr>
        <p:txBody>
          <a:bodyPr>
            <a:normAutofit fontScale="70000" lnSpcReduction="20000"/>
          </a:bodyPr>
          <a:lstStyle/>
          <a:p>
            <a:r>
              <a:rPr lang="en-US" b="0" i="0" u="none" strike="noStrike" dirty="0">
                <a:solidFill>
                  <a:schemeClr val="tx1"/>
                </a:solidFill>
                <a:effectLst/>
                <a:latin typeface="-webkit-standard"/>
              </a:rPr>
              <a:t>Splunk clustering refers to the grouping of multiple Splunk instances to provide high availability, load balancing, and scalability. By distributing data and search load across multiple nodes, clustering ensures that the Splunk deployment can handle large volumes of data and numerous concurrent searches. This setup enhances the performance and reliability of the Splunk environment, making it a critical component for organizations that rely heavily on data analysis and real-time monitoring.</a:t>
            </a:r>
            <a:endParaRPr lang="en-US" dirty="0">
              <a:solidFill>
                <a:schemeClr val="tx1"/>
              </a:solidFill>
            </a:endParaRPr>
          </a:p>
        </p:txBody>
      </p:sp>
      <p:sp>
        <p:nvSpPr>
          <p:cNvPr id="38"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1942938" y="1881194"/>
            <a:ext cx="3299407"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Tree>
    <p:extLst>
      <p:ext uri="{BB962C8B-B14F-4D97-AF65-F5344CB8AC3E}">
        <p14:creationId xmlns:p14="http://schemas.microsoft.com/office/powerpoint/2010/main" val="39652904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824D-2D41-6B9F-32A3-BCA9D7E5B4D1}"/>
              </a:ext>
            </a:extLst>
          </p:cNvPr>
          <p:cNvSpPr>
            <a:spLocks noGrp="1"/>
          </p:cNvSpPr>
          <p:nvPr>
            <p:ph type="title"/>
          </p:nvPr>
        </p:nvSpPr>
        <p:spPr/>
        <p:txBody>
          <a:bodyPr/>
          <a:lstStyle/>
          <a:p>
            <a:endParaRPr lang="en-US"/>
          </a:p>
        </p:txBody>
      </p:sp>
      <p:pic>
        <p:nvPicPr>
          <p:cNvPr id="5" name="Content Placeholder 4" descr="A computer room with wires and text&#10;&#10;Description automatically generated with medium confidence">
            <a:extLst>
              <a:ext uri="{FF2B5EF4-FFF2-40B4-BE49-F238E27FC236}">
                <a16:creationId xmlns:a16="http://schemas.microsoft.com/office/drawing/2014/main" id="{FF734272-781D-DB42-9628-26019A3C6AAE}"/>
              </a:ext>
            </a:extLst>
          </p:cNvPr>
          <p:cNvPicPr>
            <a:picLocks noGrp="1" noChangeAspect="1"/>
          </p:cNvPicPr>
          <p:nvPr>
            <p:ph idx="1"/>
          </p:nvPr>
        </p:nvPicPr>
        <p:blipFill>
          <a:blip r:embed="rId2"/>
          <a:stretch>
            <a:fillRect/>
          </a:stretch>
        </p:blipFill>
        <p:spPr>
          <a:xfrm>
            <a:off x="0" y="0"/>
            <a:ext cx="9153584" cy="6819900"/>
          </a:xfrm>
        </p:spPr>
      </p:pic>
    </p:spTree>
    <p:extLst>
      <p:ext uri="{BB962C8B-B14F-4D97-AF65-F5344CB8AC3E}">
        <p14:creationId xmlns:p14="http://schemas.microsoft.com/office/powerpoint/2010/main" val="2446685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0823-BFE9-AAFF-7824-AE2ADD34F3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BA11DE-3923-50E3-939A-5AFEEC3EAF8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75099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6858000"/>
            <a:chOff x="0" y="0"/>
            <a:chExt cx="12192000" cy="6858000"/>
          </a:xfrm>
        </p:grpSpPr>
        <p:sp>
          <p:nvSpPr>
            <p:cNvPr id="10" name="Rectangle 9">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Oval 10">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5"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6"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title"/>
          </p:nvPr>
        </p:nvSpPr>
        <p:spPr>
          <a:xfrm>
            <a:off x="866216" y="973667"/>
            <a:ext cx="2206657" cy="4833745"/>
          </a:xfrm>
        </p:spPr>
        <p:txBody>
          <a:bodyPr>
            <a:normAutofit/>
          </a:bodyPr>
          <a:lstStyle/>
          <a:p>
            <a:r>
              <a:rPr lang="en-US" sz="2500">
                <a:solidFill>
                  <a:srgbClr val="EBEBEB"/>
                </a:solidFill>
              </a:rPr>
              <a:t>Advantages of Using Splunk SIEM</a:t>
            </a:r>
          </a:p>
        </p:txBody>
      </p:sp>
      <p:sp>
        <p:nvSpPr>
          <p:cNvPr id="18" name="Rectangle 17">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D27236D5-155F-11A5-0E08-2F9A78445081}"/>
              </a:ext>
            </a:extLst>
          </p:cNvPr>
          <p:cNvGraphicFramePr>
            <a:graphicFrameLocks noGrp="1"/>
          </p:cNvGraphicFramePr>
          <p:nvPr>
            <p:ph idx="1"/>
            <p:extLst>
              <p:ext uri="{D42A27DB-BD31-4B8C-83A1-F6EECF244321}">
                <p14:modId xmlns:p14="http://schemas.microsoft.com/office/powerpoint/2010/main" val="1220506793"/>
              </p:ext>
            </p:extLst>
          </p:nvPr>
        </p:nvGraphicFramePr>
        <p:xfrm>
          <a:off x="3895725" y="808038"/>
          <a:ext cx="4793456"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grpSp>
      <p:sp>
        <p:nvSpPr>
          <p:cNvPr id="2" name="Title 1"/>
          <p:cNvSpPr>
            <a:spLocks noGrp="1"/>
          </p:cNvSpPr>
          <p:nvPr>
            <p:ph type="title"/>
          </p:nvPr>
        </p:nvSpPr>
        <p:spPr>
          <a:xfrm>
            <a:off x="627185" y="1085549"/>
            <a:ext cx="2573210" cy="4686903"/>
          </a:xfrm>
        </p:spPr>
        <p:txBody>
          <a:bodyPr anchor="ctr">
            <a:normAutofit/>
          </a:bodyPr>
          <a:lstStyle/>
          <a:p>
            <a:pPr algn="r"/>
            <a:r>
              <a:rPr lang="en-US">
                <a:solidFill>
                  <a:schemeClr val="tx1"/>
                </a:solidFill>
              </a:rPr>
              <a:t>Challenges of Using Splunk SIEM</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81049" y="1085549"/>
            <a:ext cx="4184780" cy="4686903"/>
          </a:xfrm>
        </p:spPr>
        <p:txBody>
          <a:bodyPr anchor="ctr">
            <a:normAutofit/>
          </a:bodyPr>
          <a:lstStyle/>
          <a:p>
            <a:r>
              <a:rPr lang="en-US">
                <a:solidFill>
                  <a:schemeClr val="tx1"/>
                </a:solidFill>
              </a:rPr>
              <a:t>1. High cost of licensing and maintenance.</a:t>
            </a:r>
          </a:p>
          <a:p>
            <a:r>
              <a:rPr lang="en-US">
                <a:solidFill>
                  <a:schemeClr val="tx1"/>
                </a:solidFill>
              </a:rPr>
              <a:t>2. Complexity in setting up and managing.</a:t>
            </a:r>
          </a:p>
          <a:p>
            <a:r>
              <a:rPr lang="en-US">
                <a:solidFill>
                  <a:schemeClr val="tx1"/>
                </a:solidFill>
              </a:rPr>
              <a:t>3. Requires specialized skills and training.</a:t>
            </a:r>
          </a:p>
          <a:p>
            <a:r>
              <a:rPr lang="en-US">
                <a:solidFill>
                  <a:schemeClr val="tx1"/>
                </a:solidFill>
              </a:rPr>
              <a:t>4. Performance issues with very large datasets.</a:t>
            </a:r>
          </a:p>
          <a:p>
            <a:r>
              <a:rPr lang="en-US">
                <a:solidFill>
                  <a:schemeClr val="tx1"/>
                </a:solidFill>
              </a:rPr>
              <a:t>5. Ongoing need for tuning and optimization.</a:t>
            </a:r>
          </a:p>
        </p:txBody>
      </p:sp>
    </p:spTree>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1942938" y="1881194"/>
            <a:ext cx="3299407"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122264" y="751601"/>
            <a:ext cx="6053670" cy="5354799"/>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en-US"/>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9144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p:cNvSpPr>
            <a:spLocks noGrp="1"/>
          </p:cNvSpPr>
          <p:nvPr>
            <p:ph type="title"/>
          </p:nvPr>
        </p:nvSpPr>
        <p:spPr>
          <a:xfrm>
            <a:off x="745565" y="1130603"/>
            <a:ext cx="2506831" cy="4596794"/>
          </a:xfrm>
        </p:spPr>
        <p:txBody>
          <a:bodyPr anchor="ctr">
            <a:normAutofit/>
          </a:bodyPr>
          <a:lstStyle/>
          <a:p>
            <a:r>
              <a:rPr lang="en-US" sz="2800">
                <a:solidFill>
                  <a:srgbClr val="EBEBEB"/>
                </a:solidFill>
              </a:rPr>
              <a:t>Future of Splunk SIEM</a:t>
            </a:r>
          </a:p>
        </p:txBody>
      </p:sp>
      <p:sp>
        <p:nvSpPr>
          <p:cNvPr id="3" name="Content Placeholder 2"/>
          <p:cNvSpPr>
            <a:spLocks noGrp="1"/>
          </p:cNvSpPr>
          <p:nvPr>
            <p:ph idx="1"/>
          </p:nvPr>
        </p:nvSpPr>
        <p:spPr>
          <a:xfrm>
            <a:off x="3967557" y="437513"/>
            <a:ext cx="4126961" cy="5954325"/>
          </a:xfrm>
        </p:spPr>
        <p:txBody>
          <a:bodyPr anchor="ctr">
            <a:normAutofit/>
          </a:bodyPr>
          <a:lstStyle/>
          <a:p>
            <a:r>
              <a:rPr lang="en-US" sz="1700"/>
              <a:t>The future of Splunk SIEM includes advancements in:</a:t>
            </a:r>
          </a:p>
          <a:p>
            <a:r>
              <a:rPr lang="en-US" sz="1700"/>
              <a:t>1. Machine learning and AI for better threat detection.</a:t>
            </a:r>
          </a:p>
          <a:p>
            <a:r>
              <a:rPr lang="en-US" sz="1700"/>
              <a:t>2. Enhanced integration with cloud services.</a:t>
            </a:r>
          </a:p>
          <a:p>
            <a:r>
              <a:rPr lang="en-US" sz="1700"/>
              <a:t>3. Improved user interface and experience.</a:t>
            </a:r>
          </a:p>
          <a:p>
            <a:r>
              <a:rPr lang="en-US" sz="1700"/>
              <a:t>4. More robust automation for incident response.</a:t>
            </a:r>
          </a:p>
          <a:p>
            <a:r>
              <a:rPr lang="en-US" sz="1700"/>
              <a:t>5. Expanded capabilities for compliance and auditing.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en-US"/>
          </a:p>
        </p:txBody>
      </p:sp>
      <p:sp>
        <p:nvSpPr>
          <p:cNvPr id="23"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9144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5"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620146" y="1881194"/>
            <a:ext cx="3299407"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2" name="Title 1"/>
          <p:cNvSpPr>
            <a:spLocks noGrp="1"/>
          </p:cNvSpPr>
          <p:nvPr>
            <p:ph type="title"/>
          </p:nvPr>
        </p:nvSpPr>
        <p:spPr>
          <a:xfrm>
            <a:off x="479323" y="629265"/>
            <a:ext cx="4554582" cy="1622322"/>
          </a:xfrm>
        </p:spPr>
        <p:txBody>
          <a:bodyPr>
            <a:normAutofit/>
          </a:bodyPr>
          <a:lstStyle/>
          <a:p>
            <a:r>
              <a:rPr lang="en-US" dirty="0">
                <a:solidFill>
                  <a:srgbClr val="FFFFFF"/>
                </a:solidFill>
              </a:rPr>
              <a:t>Conclusion</a:t>
            </a:r>
          </a:p>
        </p:txBody>
      </p:sp>
      <p:pic>
        <p:nvPicPr>
          <p:cNvPr id="5" name="Picture 4" descr="Digital financial graph">
            <a:extLst>
              <a:ext uri="{FF2B5EF4-FFF2-40B4-BE49-F238E27FC236}">
                <a16:creationId xmlns:a16="http://schemas.microsoft.com/office/drawing/2014/main" id="{FF4DB0E4-154D-B6A0-3DD8-AB2E76557AD1}"/>
              </a:ext>
            </a:extLst>
          </p:cNvPr>
          <p:cNvPicPr>
            <a:picLocks noChangeAspect="1"/>
          </p:cNvPicPr>
          <p:nvPr/>
        </p:nvPicPr>
        <p:blipFill rotWithShape="1">
          <a:blip r:embed="rId2"/>
          <a:srcRect l="39397" r="25341" b="1"/>
          <a:stretch/>
        </p:blipFill>
        <p:spPr>
          <a:xfrm>
            <a:off x="5080883" y="480060"/>
            <a:ext cx="3697356"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20" name="Rectangle 19">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Oval 21">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314325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Oval 23">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177165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479323" y="2418735"/>
            <a:ext cx="4554582" cy="3811740"/>
          </a:xfrm>
        </p:spPr>
        <p:txBody>
          <a:bodyPr anchor="ctr">
            <a:normAutofit/>
          </a:bodyPr>
          <a:lstStyle/>
          <a:p>
            <a:r>
              <a:rPr lang="en-US">
                <a:solidFill>
                  <a:srgbClr val="FFFFFF"/>
                </a:solidFill>
              </a:rPr>
              <a:t>Splunk SIEM is a powerful tool for security monitoring and incident response. With its real-time analysis, advanced analytics, and customizable dashboards, it helps organizations effectively manage and mitigate security threats. Continuous advancements in technology will further enhance its capabilities and value in the future.</a:t>
            </a:r>
          </a:p>
        </p:txBody>
      </p:sp>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ACC5D-74E4-4741-2CA8-D9B447982C0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D92CF25-076F-6EB4-9FCC-7D228804CD59}"/>
              </a:ext>
            </a:extLst>
          </p:cNvPr>
          <p:cNvPicPr>
            <a:picLocks noGrp="1" noChangeAspect="1"/>
          </p:cNvPicPr>
          <p:nvPr>
            <p:ph idx="1"/>
          </p:nvPr>
        </p:nvPicPr>
        <p:blipFill>
          <a:blip r:embed="rId2"/>
          <a:stretch>
            <a:fillRect/>
          </a:stretch>
        </p:blipFill>
        <p:spPr>
          <a:xfrm>
            <a:off x="898701" y="2489200"/>
            <a:ext cx="6276622" cy="3530600"/>
          </a:xfrm>
          <a:prstGeom prst="rect">
            <a:avLst/>
          </a:prstGeom>
        </p:spPr>
      </p:pic>
      <p:pic>
        <p:nvPicPr>
          <p:cNvPr id="7" name="Picture 6" descr="A calendar with purple and white text&#10;&#10;Description automatically generated">
            <a:extLst>
              <a:ext uri="{FF2B5EF4-FFF2-40B4-BE49-F238E27FC236}">
                <a16:creationId xmlns:a16="http://schemas.microsoft.com/office/drawing/2014/main" id="{3EB556A4-8223-19B8-85C4-00924ED9FDF9}"/>
              </a:ext>
            </a:extLst>
          </p:cNvPr>
          <p:cNvPicPr>
            <a:picLocks noChangeAspect="1"/>
          </p:cNvPicPr>
          <p:nvPr/>
        </p:nvPicPr>
        <p:blipFill>
          <a:blip r:embed="rId3"/>
          <a:stretch>
            <a:fillRect/>
          </a:stretch>
        </p:blipFill>
        <p:spPr>
          <a:xfrm>
            <a:off x="-43963" y="0"/>
            <a:ext cx="9231925" cy="6858000"/>
          </a:xfrm>
          <a:prstGeom prst="rect">
            <a:avLst/>
          </a:prstGeom>
        </p:spPr>
      </p:pic>
    </p:spTree>
    <p:extLst>
      <p:ext uri="{BB962C8B-B14F-4D97-AF65-F5344CB8AC3E}">
        <p14:creationId xmlns:p14="http://schemas.microsoft.com/office/powerpoint/2010/main" val="1235567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grpSp>
      <p:sp>
        <p:nvSpPr>
          <p:cNvPr id="2" name="Title 1"/>
          <p:cNvSpPr>
            <a:spLocks noGrp="1"/>
          </p:cNvSpPr>
          <p:nvPr>
            <p:ph type="title"/>
          </p:nvPr>
        </p:nvSpPr>
        <p:spPr>
          <a:xfrm>
            <a:off x="627185" y="1085549"/>
            <a:ext cx="2573210" cy="4686903"/>
          </a:xfrm>
        </p:spPr>
        <p:txBody>
          <a:bodyPr anchor="ctr">
            <a:normAutofit/>
          </a:bodyPr>
          <a:lstStyle/>
          <a:p>
            <a:pPr algn="r"/>
            <a:r>
              <a:rPr lang="en-US">
                <a:solidFill>
                  <a:schemeClr val="tx1"/>
                </a:solidFill>
              </a:rPr>
              <a:t>What is Splunk SIEM?</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81049" y="1085549"/>
            <a:ext cx="4184780" cy="4686903"/>
          </a:xfrm>
        </p:spPr>
        <p:txBody>
          <a:bodyPr anchor="ctr">
            <a:normAutofit/>
          </a:bodyPr>
          <a:lstStyle/>
          <a:p>
            <a:r>
              <a:rPr lang="en-US">
                <a:solidFill>
                  <a:schemeClr val="tx1"/>
                </a:solidFill>
              </a:rPr>
              <a:t>Splunk SIEM (Security Information and Event Management) is a software solution that provides real-time analysis of security alerts generated by applications and network hardware. It helps organizations to detect, respond to, and mitigate security threats.</a:t>
            </a:r>
          </a:p>
        </p:txBody>
      </p:sp>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1942938" y="1881194"/>
            <a:ext cx="3299407"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122264" y="751601"/>
            <a:ext cx="6053670" cy="5354799"/>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en-US"/>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9144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p:cNvSpPr>
            <a:spLocks noGrp="1"/>
          </p:cNvSpPr>
          <p:nvPr>
            <p:ph type="title"/>
          </p:nvPr>
        </p:nvSpPr>
        <p:spPr>
          <a:xfrm>
            <a:off x="745565" y="1130603"/>
            <a:ext cx="2506831" cy="4596794"/>
          </a:xfrm>
        </p:spPr>
        <p:txBody>
          <a:bodyPr anchor="ctr">
            <a:normAutofit/>
          </a:bodyPr>
          <a:lstStyle/>
          <a:p>
            <a:r>
              <a:rPr lang="en-US" sz="2800">
                <a:solidFill>
                  <a:srgbClr val="EBEBEB"/>
                </a:solidFill>
              </a:rPr>
              <a:t>How Splunk SIEM Works</a:t>
            </a:r>
          </a:p>
        </p:txBody>
      </p:sp>
      <p:sp>
        <p:nvSpPr>
          <p:cNvPr id="3" name="Content Placeholder 2"/>
          <p:cNvSpPr>
            <a:spLocks noGrp="1"/>
          </p:cNvSpPr>
          <p:nvPr>
            <p:ph idx="1"/>
          </p:nvPr>
        </p:nvSpPr>
        <p:spPr>
          <a:xfrm>
            <a:off x="3967557" y="437513"/>
            <a:ext cx="4126961" cy="5954325"/>
          </a:xfrm>
        </p:spPr>
        <p:txBody>
          <a:bodyPr anchor="ctr">
            <a:normAutofit/>
          </a:bodyPr>
          <a:lstStyle/>
          <a:p>
            <a:r>
              <a:rPr lang="en-US" sz="1700"/>
              <a:t>Splunk SIEM collects and indexes machine data from various sources, including logs, events, and metrics. It then analyzes this data to provide actionable insights, alerting on suspicious activities, and enabling quick response to security incidents. Key components include data collection, indexing, searching, and reporting.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grpSp>
      <p:sp>
        <p:nvSpPr>
          <p:cNvPr id="2" name="Title 1"/>
          <p:cNvSpPr>
            <a:spLocks noGrp="1"/>
          </p:cNvSpPr>
          <p:nvPr>
            <p:ph type="title"/>
          </p:nvPr>
        </p:nvSpPr>
        <p:spPr>
          <a:xfrm>
            <a:off x="627185" y="1085549"/>
            <a:ext cx="2573210" cy="4686903"/>
          </a:xfrm>
        </p:spPr>
        <p:txBody>
          <a:bodyPr anchor="ctr">
            <a:normAutofit/>
          </a:bodyPr>
          <a:lstStyle/>
          <a:p>
            <a:pPr algn="r"/>
            <a:r>
              <a:rPr lang="en-US">
                <a:solidFill>
                  <a:schemeClr val="tx1"/>
                </a:solidFill>
              </a:rPr>
              <a:t>Who Uses Splunk SIEM?</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81049" y="1085549"/>
            <a:ext cx="4184780" cy="4686903"/>
          </a:xfrm>
        </p:spPr>
        <p:txBody>
          <a:bodyPr anchor="ctr">
            <a:normAutofit/>
          </a:bodyPr>
          <a:lstStyle/>
          <a:p>
            <a:r>
              <a:rPr lang="en-US">
                <a:solidFill>
                  <a:schemeClr val="tx1"/>
                </a:solidFill>
              </a:rPr>
              <a:t>Splunk SIEM is used by IT security teams, network administrators, compliance teams, and forensic investigators. It is widely adopted across various industries such as finance, healthcare, government, and retail.</a:t>
            </a:r>
          </a:p>
        </p:txBody>
      </p:sp>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1942938" y="1881194"/>
            <a:ext cx="3299407"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122264" y="751601"/>
            <a:ext cx="6053670" cy="5354799"/>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en-US"/>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9144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p:cNvSpPr>
            <a:spLocks noGrp="1"/>
          </p:cNvSpPr>
          <p:nvPr>
            <p:ph type="title"/>
          </p:nvPr>
        </p:nvSpPr>
        <p:spPr>
          <a:xfrm>
            <a:off x="745565" y="1130603"/>
            <a:ext cx="2506831" cy="4596794"/>
          </a:xfrm>
        </p:spPr>
        <p:txBody>
          <a:bodyPr anchor="ctr">
            <a:normAutofit/>
          </a:bodyPr>
          <a:lstStyle/>
          <a:p>
            <a:r>
              <a:rPr lang="en-US" sz="2800">
                <a:solidFill>
                  <a:srgbClr val="EBEBEB"/>
                </a:solidFill>
              </a:rPr>
              <a:t>Certifications Required for Splunk Jobs</a:t>
            </a:r>
          </a:p>
        </p:txBody>
      </p:sp>
      <p:sp>
        <p:nvSpPr>
          <p:cNvPr id="3" name="Content Placeholder 2"/>
          <p:cNvSpPr>
            <a:spLocks noGrp="1"/>
          </p:cNvSpPr>
          <p:nvPr>
            <p:ph idx="1"/>
          </p:nvPr>
        </p:nvSpPr>
        <p:spPr>
          <a:xfrm>
            <a:off x="3967557" y="437513"/>
            <a:ext cx="4126961" cy="5954325"/>
          </a:xfrm>
        </p:spPr>
        <p:txBody>
          <a:bodyPr anchor="ctr">
            <a:normAutofit/>
          </a:bodyPr>
          <a:lstStyle/>
          <a:p>
            <a:r>
              <a:rPr lang="en-US" sz="1700"/>
              <a:t>Certifications that can help in getting a Splunk-related job include:</a:t>
            </a:r>
          </a:p>
          <a:p>
            <a:r>
              <a:rPr lang="en-US" sz="1700"/>
              <a:t>1. Splunk Core Certified User</a:t>
            </a:r>
          </a:p>
          <a:p>
            <a:r>
              <a:rPr lang="en-US" sz="1700"/>
              <a:t>2. Splunk Core Certified Power User</a:t>
            </a:r>
          </a:p>
          <a:p>
            <a:r>
              <a:rPr lang="en-US" sz="1700"/>
              <a:t>3. Splunk Enterprise Certified Admin</a:t>
            </a:r>
          </a:p>
          <a:p>
            <a:r>
              <a:rPr lang="en-US" sz="1700"/>
              <a:t>4. Splunk Enterprise Certified Architect</a:t>
            </a:r>
          </a:p>
          <a:p>
            <a:r>
              <a:rPr lang="en-US" sz="1700"/>
              <a:t>5. Splunk IT Service Intelligence Certified Admin</a:t>
            </a:r>
          </a:p>
          <a:p>
            <a:r>
              <a:rPr lang="en-US" sz="1700"/>
              <a:t>6. Splunk Certified Developer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grpSp>
      <p:sp>
        <p:nvSpPr>
          <p:cNvPr id="2" name="Title 1"/>
          <p:cNvSpPr>
            <a:spLocks noGrp="1"/>
          </p:cNvSpPr>
          <p:nvPr>
            <p:ph type="title"/>
          </p:nvPr>
        </p:nvSpPr>
        <p:spPr>
          <a:xfrm>
            <a:off x="627185" y="1085549"/>
            <a:ext cx="2573210" cy="4686903"/>
          </a:xfrm>
        </p:spPr>
        <p:txBody>
          <a:bodyPr anchor="ctr">
            <a:normAutofit/>
          </a:bodyPr>
          <a:lstStyle/>
          <a:p>
            <a:pPr algn="r"/>
            <a:r>
              <a:rPr lang="en-US">
                <a:solidFill>
                  <a:schemeClr val="tx1"/>
                </a:solidFill>
              </a:rPr>
              <a:t>How Much Can You Make?</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81049" y="1085549"/>
            <a:ext cx="4184780" cy="4686903"/>
          </a:xfrm>
        </p:spPr>
        <p:txBody>
          <a:bodyPr anchor="ctr">
            <a:normAutofit/>
          </a:bodyPr>
          <a:lstStyle/>
          <a:p>
            <a:r>
              <a:rPr lang="en-US" dirty="0">
                <a:solidFill>
                  <a:schemeClr val="tx1"/>
                </a:solidFill>
              </a:rPr>
              <a:t>Salaries for Splunk-related jobs can vary widely based on role, experience, and location. On average, a Splunk administrator can make around $85,000 - $135,000 per year, while a Splunk architect to Splunk Developer can earn between $150,000 - $240,000 per year and a Splunk representative expert/consultant can potentially make $250,000 to $360,000.</a:t>
            </a:r>
          </a:p>
        </p:txBody>
      </p:sp>
    </p:spTree>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1942938" y="1881194"/>
            <a:ext cx="3299407"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122264" y="751601"/>
            <a:ext cx="6053670" cy="5354799"/>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en-US"/>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9144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p:cNvSpPr>
            <a:spLocks noGrp="1"/>
          </p:cNvSpPr>
          <p:nvPr>
            <p:ph type="title"/>
          </p:nvPr>
        </p:nvSpPr>
        <p:spPr>
          <a:xfrm>
            <a:off x="745565" y="1130603"/>
            <a:ext cx="2506831" cy="4596794"/>
          </a:xfrm>
        </p:spPr>
        <p:txBody>
          <a:bodyPr anchor="ctr">
            <a:normAutofit/>
          </a:bodyPr>
          <a:lstStyle/>
          <a:p>
            <a:r>
              <a:rPr lang="en-US" sz="2800">
                <a:solidFill>
                  <a:srgbClr val="EBEBEB"/>
                </a:solidFill>
              </a:rPr>
              <a:t>Types of Jobs in Splunk</a:t>
            </a:r>
          </a:p>
        </p:txBody>
      </p:sp>
      <p:sp>
        <p:nvSpPr>
          <p:cNvPr id="3" name="Content Placeholder 2"/>
          <p:cNvSpPr>
            <a:spLocks noGrp="1"/>
          </p:cNvSpPr>
          <p:nvPr>
            <p:ph idx="1"/>
          </p:nvPr>
        </p:nvSpPr>
        <p:spPr>
          <a:xfrm>
            <a:off x="3967557" y="437513"/>
            <a:ext cx="4126961" cy="5954325"/>
          </a:xfrm>
        </p:spPr>
        <p:txBody>
          <a:bodyPr anchor="ctr">
            <a:normAutofit/>
          </a:bodyPr>
          <a:lstStyle/>
          <a:p>
            <a:r>
              <a:rPr lang="en-US" sz="1700" dirty="0"/>
              <a:t>Job roles related to Splunk include:</a:t>
            </a:r>
          </a:p>
          <a:p>
            <a:r>
              <a:rPr lang="en-US" sz="1700" dirty="0"/>
              <a:t>1. Splunk Administrator</a:t>
            </a:r>
          </a:p>
          <a:p>
            <a:r>
              <a:rPr lang="en-US" sz="1700" dirty="0"/>
              <a:t>2. Splunk Developer</a:t>
            </a:r>
          </a:p>
          <a:p>
            <a:r>
              <a:rPr lang="en-US" sz="1700" dirty="0"/>
              <a:t>3. Splunk Architect</a:t>
            </a:r>
          </a:p>
          <a:p>
            <a:r>
              <a:rPr lang="en-US" sz="1700" dirty="0"/>
              <a:t>4. Security Analyst</a:t>
            </a:r>
          </a:p>
          <a:p>
            <a:r>
              <a:rPr lang="en-US" sz="1700" dirty="0"/>
              <a:t>5. IT Operations Specialist</a:t>
            </a:r>
          </a:p>
          <a:p>
            <a:r>
              <a:rPr lang="en-US" sz="1700" dirty="0"/>
              <a:t>6. Data Analyst</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19998</TotalTime>
  <Words>955</Words>
  <Application>Microsoft Macintosh PowerPoint</Application>
  <PresentationFormat>On-screen Show (4:3)</PresentationFormat>
  <Paragraphs>102</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-webkit-standard</vt:lpstr>
      <vt:lpstr>Arial</vt:lpstr>
      <vt:lpstr>Century Gothic</vt:lpstr>
      <vt:lpstr>Wingdings 3</vt:lpstr>
      <vt:lpstr>Ion Boardroom</vt:lpstr>
      <vt:lpstr>Introduction to Splunk SIEM Tool</vt:lpstr>
      <vt:lpstr>PowerPoint Presentation</vt:lpstr>
      <vt:lpstr>PowerPoint Presentation</vt:lpstr>
      <vt:lpstr>What is Splunk SIEM?</vt:lpstr>
      <vt:lpstr>How Splunk SIEM Works</vt:lpstr>
      <vt:lpstr>Who Uses Splunk SIEM?</vt:lpstr>
      <vt:lpstr>Certifications Required for Splunk Jobs</vt:lpstr>
      <vt:lpstr>How Much Can You Make?</vt:lpstr>
      <vt:lpstr>Types of Jobs in Splunk</vt:lpstr>
      <vt:lpstr>Popular Companies Using Splunk</vt:lpstr>
      <vt:lpstr>Setting Up a Splunk Environment</vt:lpstr>
      <vt:lpstr>Examples of Splunk Queries (SPL)</vt:lpstr>
      <vt:lpstr>Splunk Dashboards</vt:lpstr>
      <vt:lpstr>Splunk Dashboards</vt:lpstr>
      <vt:lpstr>Graphs and Charts in Splunk</vt:lpstr>
      <vt:lpstr>Classic Dashboard</vt:lpstr>
      <vt:lpstr> Dashboard Studio </vt:lpstr>
      <vt:lpstr>Alerts, Saved Search and Reports</vt:lpstr>
      <vt:lpstr>Splunk External Languages and tools</vt:lpstr>
      <vt:lpstr>Splunk CLustering</vt:lpstr>
      <vt:lpstr>PowerPoint Presentation</vt:lpstr>
      <vt:lpstr>PowerPoint Presentation</vt:lpstr>
      <vt:lpstr>Advantages of Using Splunk SIEM</vt:lpstr>
      <vt:lpstr>Challenges of Using Splunk SIEM</vt:lpstr>
      <vt:lpstr>Future of Splunk SIEM</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Ms. Mofoluwakemi Mosaku</cp:lastModifiedBy>
  <cp:revision>10</cp:revision>
  <dcterms:created xsi:type="dcterms:W3CDTF">2013-01-27T09:14:16Z</dcterms:created>
  <dcterms:modified xsi:type="dcterms:W3CDTF">2024-07-20T09:43:40Z</dcterms:modified>
  <cp:category/>
</cp:coreProperties>
</file>